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  <p:sldMasterId id="2147483679" r:id="rId2"/>
  </p:sldMasterIdLst>
  <p:notesMasterIdLst>
    <p:notesMasterId r:id="rId15"/>
  </p:notesMasterIdLst>
  <p:sldIdLst>
    <p:sldId id="256" r:id="rId3"/>
    <p:sldId id="283" r:id="rId4"/>
    <p:sldId id="258" r:id="rId5"/>
    <p:sldId id="285" r:id="rId6"/>
    <p:sldId id="282" r:id="rId7"/>
    <p:sldId id="269" r:id="rId8"/>
    <p:sldId id="262" r:id="rId9"/>
    <p:sldId id="271" r:id="rId10"/>
    <p:sldId id="305" r:id="rId11"/>
    <p:sldId id="306" r:id="rId12"/>
    <p:sldId id="264" r:id="rId13"/>
    <p:sldId id="304" r:id="rId14"/>
  </p:sldIdLst>
  <p:sldSz cx="9144000" cy="5143500" type="screen16x9"/>
  <p:notesSz cx="6858000" cy="9144000"/>
  <p:embeddedFontLst>
    <p:embeddedFont>
      <p:font typeface="Bahiana" panose="020B0604020202020204" charset="0"/>
      <p:regular r:id="rId16"/>
    </p:embeddedFont>
    <p:embeddedFont>
      <p:font typeface="Barlow Semi Condensed" panose="020B0604020202020204" charset="0"/>
      <p:regular r:id="rId17"/>
      <p:bold r:id="rId18"/>
      <p:italic r:id="rId19"/>
      <p:boldItalic r:id="rId20"/>
    </p:embeddedFont>
    <p:embeddedFont>
      <p:font typeface="Barlow Semi Condensed Medium" panose="020B0604020202020204" charset="0"/>
      <p:regular r:id="rId21"/>
      <p:bold r:id="rId22"/>
      <p:italic r:id="rId23"/>
      <p:boldItalic r:id="rId24"/>
    </p:embeddedFont>
    <p:embeddedFont>
      <p:font typeface="Barlow Semi Condensed SemiBold" panose="020B0604020202020204" charset="0"/>
      <p:regular r:id="rId25"/>
      <p:bold r:id="rId26"/>
      <p:italic r:id="rId27"/>
      <p:boldItalic r:id="rId28"/>
    </p:embeddedFont>
    <p:embeddedFont>
      <p:font typeface="Fira Sans Extra Condensed Medium" panose="020B0604020202020204" charset="0"/>
      <p:regular r:id="rId29"/>
      <p:bold r:id="rId30"/>
      <p:italic r:id="rId31"/>
      <p:boldItalic r:id="rId32"/>
    </p:embeddedFont>
    <p:embeddedFont>
      <p:font typeface="Proxima Nova" panose="020B0604020202020204" charset="0"/>
      <p:regular r:id="rId33"/>
      <p:bold r:id="rId34"/>
      <p:italic r:id="rId35"/>
      <p:boldItalic r:id="rId36"/>
    </p:embeddedFont>
    <p:embeddedFont>
      <p:font typeface="Proxima Nova Semibold" panose="020B0604020202020204" charset="0"/>
      <p:regular r:id="rId37"/>
      <p:bold r:id="rId38"/>
      <p:boldItalic r:id="rId39"/>
    </p:embeddedFont>
    <p:embeddedFont>
      <p:font typeface="Roboto" panose="02000000000000000000" pitchFamily="2" charset="0"/>
      <p:regular r:id="rId40"/>
      <p:bold r:id="rId41"/>
      <p:italic r:id="rId42"/>
      <p:boldItalic r:id="rId43"/>
    </p:embeddedFont>
    <p:embeddedFont>
      <p:font typeface="Roboto Condensed" panose="02000000000000000000" pitchFamily="2" charset="0"/>
      <p:regular r:id="rId44"/>
      <p:bold r:id="rId45"/>
      <p:italic r:id="rId46"/>
      <p:boldItalic r:id="rId47"/>
    </p:embeddedFont>
    <p:embeddedFont>
      <p:font typeface="Roboto Condensed Light" panose="02000000000000000000" pitchFamily="2" charset="0"/>
      <p:regular r:id="rId48"/>
      <p:bold r:id="rId49"/>
      <p:italic r:id="rId50"/>
      <p:boldItalic r:id="rId51"/>
    </p:embeddedFont>
    <p:embeddedFont>
      <p:font typeface="Roboto Light" panose="02000000000000000000" pitchFamily="2" charset="0"/>
      <p:regular r:id="rId52"/>
      <p:italic r:id="rId53"/>
    </p:embeddedFont>
    <p:embeddedFont>
      <p:font typeface="Roboto Medium" panose="02000000000000000000" pitchFamily="2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43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5565342-5CE6-48F8-BF9B-8328AC6EDC3D}">
  <a:tblStyle styleId="{85565342-5CE6-48F8-BF9B-8328AC6EDC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font" Target="fonts/font24.fntdata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42" Type="http://schemas.openxmlformats.org/officeDocument/2006/relationships/font" Target="fonts/font27.fntdata"/><Relationship Id="rId47" Type="http://schemas.openxmlformats.org/officeDocument/2006/relationships/font" Target="fonts/font32.fntdata"/><Relationship Id="rId50" Type="http://schemas.openxmlformats.org/officeDocument/2006/relationships/font" Target="fonts/font35.fntdata"/><Relationship Id="rId55" Type="http://schemas.openxmlformats.org/officeDocument/2006/relationships/font" Target="fonts/font40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9" Type="http://schemas.openxmlformats.org/officeDocument/2006/relationships/font" Target="fonts/font14.fntdata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font" Target="fonts/font22.fntdata"/><Relationship Id="rId40" Type="http://schemas.openxmlformats.org/officeDocument/2006/relationships/font" Target="fonts/font25.fntdata"/><Relationship Id="rId45" Type="http://schemas.openxmlformats.org/officeDocument/2006/relationships/font" Target="fonts/font30.fntdata"/><Relationship Id="rId53" Type="http://schemas.openxmlformats.org/officeDocument/2006/relationships/font" Target="fonts/font38.fntdata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tableStyles" Target="tableStyles.xml"/><Relationship Id="rId19" Type="http://schemas.openxmlformats.org/officeDocument/2006/relationships/font" Target="fonts/font4.fntdata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43" Type="http://schemas.openxmlformats.org/officeDocument/2006/relationships/font" Target="fonts/font28.fntdata"/><Relationship Id="rId48" Type="http://schemas.openxmlformats.org/officeDocument/2006/relationships/font" Target="fonts/font33.fntdata"/><Relationship Id="rId56" Type="http://schemas.openxmlformats.org/officeDocument/2006/relationships/font" Target="fonts/font41.fntdata"/><Relationship Id="rId8" Type="http://schemas.openxmlformats.org/officeDocument/2006/relationships/slide" Target="slides/slide6.xml"/><Relationship Id="rId51" Type="http://schemas.openxmlformats.org/officeDocument/2006/relationships/font" Target="fonts/font36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font" Target="fonts/font23.fntdata"/><Relationship Id="rId46" Type="http://schemas.openxmlformats.org/officeDocument/2006/relationships/font" Target="fonts/font31.fntdata"/><Relationship Id="rId59" Type="http://schemas.openxmlformats.org/officeDocument/2006/relationships/viewProps" Target="viewProps.xml"/><Relationship Id="rId20" Type="http://schemas.openxmlformats.org/officeDocument/2006/relationships/font" Target="fonts/font5.fntdata"/><Relationship Id="rId41" Type="http://schemas.openxmlformats.org/officeDocument/2006/relationships/font" Target="fonts/font26.fntdata"/><Relationship Id="rId54" Type="http://schemas.openxmlformats.org/officeDocument/2006/relationships/font" Target="fonts/font39.fntdata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font" Target="fonts/font21.fntdata"/><Relationship Id="rId49" Type="http://schemas.openxmlformats.org/officeDocument/2006/relationships/font" Target="fonts/font34.fntdata"/><Relationship Id="rId57" Type="http://schemas.openxmlformats.org/officeDocument/2006/relationships/font" Target="fonts/font42.fntdata"/><Relationship Id="rId10" Type="http://schemas.openxmlformats.org/officeDocument/2006/relationships/slide" Target="slides/slide8.xml"/><Relationship Id="rId31" Type="http://schemas.openxmlformats.org/officeDocument/2006/relationships/font" Target="fonts/font16.fntdata"/><Relationship Id="rId44" Type="http://schemas.openxmlformats.org/officeDocument/2006/relationships/font" Target="fonts/font29.fntdata"/><Relationship Id="rId52" Type="http://schemas.openxmlformats.org/officeDocument/2006/relationships/font" Target="fonts/font37.fntdata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giprsetya@gmail.com" userId="2111074a2eda168c" providerId="LiveId" clId="{4F5ADADD-D560-4EE3-A238-8105FA1F58C8}"/>
    <pc:docChg chg="undo custSel addSld delSld modSld sldOrd">
      <pc:chgData name="yogiprsetya@gmail.com" userId="2111074a2eda168c" providerId="LiveId" clId="{4F5ADADD-D560-4EE3-A238-8105FA1F58C8}" dt="2020-05-28T05:11:23.590" v="1028"/>
      <pc:docMkLst>
        <pc:docMk/>
      </pc:docMkLst>
      <pc:sldChg chg="addSp delSp modSp ord">
        <pc:chgData name="yogiprsetya@gmail.com" userId="2111074a2eda168c" providerId="LiveId" clId="{4F5ADADD-D560-4EE3-A238-8105FA1F58C8}" dt="2020-05-20T08:55:58.295" v="871"/>
        <pc:sldMkLst>
          <pc:docMk/>
          <pc:sldMk cId="0" sldId="262"/>
        </pc:sldMkLst>
        <pc:spChg chg="add del mod">
          <ac:chgData name="yogiprsetya@gmail.com" userId="2111074a2eda168c" providerId="LiveId" clId="{4F5ADADD-D560-4EE3-A238-8105FA1F58C8}" dt="2020-05-20T08:49:45.062" v="761" actId="478"/>
          <ac:spMkLst>
            <pc:docMk/>
            <pc:sldMk cId="0" sldId="262"/>
            <ac:spMk id="3" creationId="{F1A40573-5AD1-41FB-B8BE-DBAE48B8FF71}"/>
          </ac:spMkLst>
        </pc:spChg>
        <pc:spChg chg="add mod">
          <ac:chgData name="yogiprsetya@gmail.com" userId="2111074a2eda168c" providerId="LiveId" clId="{4F5ADADD-D560-4EE3-A238-8105FA1F58C8}" dt="2020-05-20T08:55:35.469" v="868" actId="1036"/>
          <ac:spMkLst>
            <pc:docMk/>
            <pc:sldMk cId="0" sldId="262"/>
            <ac:spMk id="4" creationId="{C14AD38B-3F93-4026-96DF-15B6699B5C50}"/>
          </ac:spMkLst>
        </pc:spChg>
        <pc:spChg chg="mod">
          <ac:chgData name="yogiprsetya@gmail.com" userId="2111074a2eda168c" providerId="LiveId" clId="{4F5ADADD-D560-4EE3-A238-8105FA1F58C8}" dt="2020-05-20T08:54:47.991" v="852" actId="552"/>
          <ac:spMkLst>
            <pc:docMk/>
            <pc:sldMk cId="0" sldId="262"/>
            <ac:spMk id="533" creationId="{00000000-0000-0000-0000-000000000000}"/>
          </ac:spMkLst>
        </pc:spChg>
        <pc:spChg chg="del">
          <ac:chgData name="yogiprsetya@gmail.com" userId="2111074a2eda168c" providerId="LiveId" clId="{4F5ADADD-D560-4EE3-A238-8105FA1F58C8}" dt="2020-05-20T08:49:42.634" v="760" actId="478"/>
          <ac:spMkLst>
            <pc:docMk/>
            <pc:sldMk cId="0" sldId="262"/>
            <ac:spMk id="534" creationId="{00000000-0000-0000-0000-000000000000}"/>
          </ac:spMkLst>
        </pc:spChg>
        <pc:spChg chg="mod">
          <ac:chgData name="yogiprsetya@gmail.com" userId="2111074a2eda168c" providerId="LiveId" clId="{4F5ADADD-D560-4EE3-A238-8105FA1F58C8}" dt="2020-05-20T08:55:35.469" v="868" actId="1036"/>
          <ac:spMkLst>
            <pc:docMk/>
            <pc:sldMk cId="0" sldId="262"/>
            <ac:spMk id="535" creationId="{00000000-0000-0000-0000-000000000000}"/>
          </ac:spMkLst>
        </pc:spChg>
      </pc:sldChg>
      <pc:sldChg chg="addSp delSp modSp ord">
        <pc:chgData name="yogiprsetya@gmail.com" userId="2111074a2eda168c" providerId="LiveId" clId="{4F5ADADD-D560-4EE3-A238-8105FA1F58C8}" dt="2020-05-20T09:01:54.617" v="895" actId="1076"/>
        <pc:sldMkLst>
          <pc:docMk/>
          <pc:sldMk cId="0" sldId="264"/>
        </pc:sldMkLst>
        <pc:spChg chg="mod topLvl">
          <ac:chgData name="yogiprsetya@gmail.com" userId="2111074a2eda168c" providerId="LiveId" clId="{4F5ADADD-D560-4EE3-A238-8105FA1F58C8}" dt="2020-05-20T09:01:15.617" v="889" actId="164"/>
          <ac:spMkLst>
            <pc:docMk/>
            <pc:sldMk cId="0" sldId="264"/>
            <ac:spMk id="29" creationId="{269615F6-51BB-4AE1-91B3-47437E9D4B52}"/>
          </ac:spMkLst>
        </pc:spChg>
        <pc:spChg chg="mod topLvl">
          <ac:chgData name="yogiprsetya@gmail.com" userId="2111074a2eda168c" providerId="LiveId" clId="{4F5ADADD-D560-4EE3-A238-8105FA1F58C8}" dt="2020-05-20T09:01:15.617" v="889" actId="164"/>
          <ac:spMkLst>
            <pc:docMk/>
            <pc:sldMk cId="0" sldId="264"/>
            <ac:spMk id="30" creationId="{7120E03D-1153-460B-9C5D-2A8A9AC267E5}"/>
          </ac:spMkLst>
        </pc:spChg>
        <pc:spChg chg="mod topLvl">
          <ac:chgData name="yogiprsetya@gmail.com" userId="2111074a2eda168c" providerId="LiveId" clId="{4F5ADADD-D560-4EE3-A238-8105FA1F58C8}" dt="2020-05-20T09:01:15.617" v="889" actId="164"/>
          <ac:spMkLst>
            <pc:docMk/>
            <pc:sldMk cId="0" sldId="264"/>
            <ac:spMk id="31" creationId="{73725682-7B95-4077-999A-E7D542E8C1D0}"/>
          </ac:spMkLst>
        </pc:spChg>
        <pc:spChg chg="mod topLvl">
          <ac:chgData name="yogiprsetya@gmail.com" userId="2111074a2eda168c" providerId="LiveId" clId="{4F5ADADD-D560-4EE3-A238-8105FA1F58C8}" dt="2020-05-20T09:01:15.617" v="889" actId="164"/>
          <ac:spMkLst>
            <pc:docMk/>
            <pc:sldMk cId="0" sldId="264"/>
            <ac:spMk id="32" creationId="{CBC6C567-F592-4278-B432-C19A34FE73AF}"/>
          </ac:spMkLst>
        </pc:spChg>
        <pc:spChg chg="mod topLvl">
          <ac:chgData name="yogiprsetya@gmail.com" userId="2111074a2eda168c" providerId="LiveId" clId="{4F5ADADD-D560-4EE3-A238-8105FA1F58C8}" dt="2020-05-20T09:01:15.617" v="889" actId="164"/>
          <ac:spMkLst>
            <pc:docMk/>
            <pc:sldMk cId="0" sldId="264"/>
            <ac:spMk id="33" creationId="{8CA2523F-505B-4F5B-9B61-7A0999819A26}"/>
          </ac:spMkLst>
        </pc:spChg>
        <pc:spChg chg="mod topLvl">
          <ac:chgData name="yogiprsetya@gmail.com" userId="2111074a2eda168c" providerId="LiveId" clId="{4F5ADADD-D560-4EE3-A238-8105FA1F58C8}" dt="2020-05-20T09:01:15.617" v="889" actId="164"/>
          <ac:spMkLst>
            <pc:docMk/>
            <pc:sldMk cId="0" sldId="264"/>
            <ac:spMk id="34" creationId="{00B80E73-8FE6-4BBF-BB8B-2322A0F2363D}"/>
          </ac:spMkLst>
        </pc:spChg>
        <pc:spChg chg="mod">
          <ac:chgData name="yogiprsetya@gmail.com" userId="2111074a2eda168c" providerId="LiveId" clId="{4F5ADADD-D560-4EE3-A238-8105FA1F58C8}" dt="2020-05-20T09:01:36.554" v="892" actId="12789"/>
          <ac:spMkLst>
            <pc:docMk/>
            <pc:sldMk cId="0" sldId="264"/>
            <ac:spMk id="583" creationId="{00000000-0000-0000-0000-000000000000}"/>
          </ac:spMkLst>
        </pc:spChg>
        <pc:spChg chg="mod">
          <ac:chgData name="yogiprsetya@gmail.com" userId="2111074a2eda168c" providerId="LiveId" clId="{4F5ADADD-D560-4EE3-A238-8105FA1F58C8}" dt="2020-05-20T09:01:42.058" v="893" actId="12789"/>
          <ac:spMkLst>
            <pc:docMk/>
            <pc:sldMk cId="0" sldId="264"/>
            <ac:spMk id="584" creationId="{00000000-0000-0000-0000-000000000000}"/>
          </ac:spMkLst>
        </pc:spChg>
        <pc:spChg chg="mod">
          <ac:chgData name="yogiprsetya@gmail.com" userId="2111074a2eda168c" providerId="LiveId" clId="{4F5ADADD-D560-4EE3-A238-8105FA1F58C8}" dt="2020-05-20T09:01:47.298" v="894" actId="12789"/>
          <ac:spMkLst>
            <pc:docMk/>
            <pc:sldMk cId="0" sldId="264"/>
            <ac:spMk id="585" creationId="{00000000-0000-0000-0000-000000000000}"/>
          </ac:spMkLst>
        </pc:spChg>
        <pc:spChg chg="mod">
          <ac:chgData name="yogiprsetya@gmail.com" userId="2111074a2eda168c" providerId="LiveId" clId="{4F5ADADD-D560-4EE3-A238-8105FA1F58C8}" dt="2020-05-20T09:01:54.617" v="895" actId="1076"/>
          <ac:spMkLst>
            <pc:docMk/>
            <pc:sldMk cId="0" sldId="264"/>
            <ac:spMk id="608" creationId="{00000000-0000-0000-0000-000000000000}"/>
          </ac:spMkLst>
        </pc:spChg>
        <pc:grpChg chg="add mod">
          <ac:chgData name="yogiprsetya@gmail.com" userId="2111074a2eda168c" providerId="LiveId" clId="{4F5ADADD-D560-4EE3-A238-8105FA1F58C8}" dt="2020-05-20T09:01:36.554" v="892" actId="12789"/>
          <ac:grpSpMkLst>
            <pc:docMk/>
            <pc:sldMk cId="0" sldId="264"/>
            <ac:grpSpMk id="2" creationId="{53BBD74E-0F06-4DCD-99AE-A0A2BE55F603}"/>
          </ac:grpSpMkLst>
        </pc:grpChg>
        <pc:grpChg chg="add del mod">
          <ac:chgData name="yogiprsetya@gmail.com" userId="2111074a2eda168c" providerId="LiveId" clId="{4F5ADADD-D560-4EE3-A238-8105FA1F58C8}" dt="2020-05-20T09:00:09.823" v="884" actId="165"/>
          <ac:grpSpMkLst>
            <pc:docMk/>
            <pc:sldMk cId="0" sldId="264"/>
            <ac:grpSpMk id="28" creationId="{B3940474-330A-4D06-A305-09CE22632FB5}"/>
          </ac:grpSpMkLst>
        </pc:grpChg>
        <pc:grpChg chg="mod">
          <ac:chgData name="yogiprsetya@gmail.com" userId="2111074a2eda168c" providerId="LiveId" clId="{4F5ADADD-D560-4EE3-A238-8105FA1F58C8}" dt="2020-05-20T09:01:42.058" v="893" actId="12789"/>
          <ac:grpSpMkLst>
            <pc:docMk/>
            <pc:sldMk cId="0" sldId="264"/>
            <ac:grpSpMk id="586" creationId="{00000000-0000-0000-0000-000000000000}"/>
          </ac:grpSpMkLst>
        </pc:grpChg>
        <pc:grpChg chg="del mod">
          <ac:chgData name="yogiprsetya@gmail.com" userId="2111074a2eda168c" providerId="LiveId" clId="{4F5ADADD-D560-4EE3-A238-8105FA1F58C8}" dt="2020-05-20T08:45:14.544" v="743" actId="478"/>
          <ac:grpSpMkLst>
            <pc:docMk/>
            <pc:sldMk cId="0" sldId="264"/>
            <ac:grpSpMk id="592" creationId="{00000000-0000-0000-0000-000000000000}"/>
          </ac:grpSpMkLst>
        </pc:grpChg>
        <pc:grpChg chg="mod">
          <ac:chgData name="yogiprsetya@gmail.com" userId="2111074a2eda168c" providerId="LiveId" clId="{4F5ADADD-D560-4EE3-A238-8105FA1F58C8}" dt="2020-05-20T09:01:47.298" v="894" actId="12789"/>
          <ac:grpSpMkLst>
            <pc:docMk/>
            <pc:sldMk cId="0" sldId="264"/>
            <ac:grpSpMk id="595" creationId="{00000000-0000-0000-0000-000000000000}"/>
          </ac:grpSpMkLst>
        </pc:grpChg>
      </pc:sldChg>
      <pc:sldChg chg="addSp delSp modSp ord">
        <pc:chgData name="yogiprsetya@gmail.com" userId="2111074a2eda168c" providerId="LiveId" clId="{4F5ADADD-D560-4EE3-A238-8105FA1F58C8}" dt="2020-05-20T08:27:44.229" v="560" actId="20577"/>
        <pc:sldMkLst>
          <pc:docMk/>
          <pc:sldMk cId="0" sldId="269"/>
        </pc:sldMkLst>
        <pc:spChg chg="mod">
          <ac:chgData name="yogiprsetya@gmail.com" userId="2111074a2eda168c" providerId="LiveId" clId="{4F5ADADD-D560-4EE3-A238-8105FA1F58C8}" dt="2020-05-20T02:05:23.258" v="29" actId="20577"/>
          <ac:spMkLst>
            <pc:docMk/>
            <pc:sldMk cId="0" sldId="269"/>
            <ac:spMk id="643" creationId="{00000000-0000-0000-0000-000000000000}"/>
          </ac:spMkLst>
        </pc:spChg>
        <pc:spChg chg="mod">
          <ac:chgData name="yogiprsetya@gmail.com" userId="2111074a2eda168c" providerId="LiveId" clId="{4F5ADADD-D560-4EE3-A238-8105FA1F58C8}" dt="2020-05-20T02:13:34.633" v="182" actId="1076"/>
          <ac:spMkLst>
            <pc:docMk/>
            <pc:sldMk cId="0" sldId="269"/>
            <ac:spMk id="645" creationId="{00000000-0000-0000-0000-000000000000}"/>
          </ac:spMkLst>
        </pc:spChg>
        <pc:spChg chg="mod">
          <ac:chgData name="yogiprsetya@gmail.com" userId="2111074a2eda168c" providerId="LiveId" clId="{4F5ADADD-D560-4EE3-A238-8105FA1F58C8}" dt="2020-05-20T02:13:34.633" v="182" actId="1076"/>
          <ac:spMkLst>
            <pc:docMk/>
            <pc:sldMk cId="0" sldId="269"/>
            <ac:spMk id="646" creationId="{00000000-0000-0000-0000-000000000000}"/>
          </ac:spMkLst>
        </pc:spChg>
        <pc:spChg chg="mod">
          <ac:chgData name="yogiprsetya@gmail.com" userId="2111074a2eda168c" providerId="LiveId" clId="{4F5ADADD-D560-4EE3-A238-8105FA1F58C8}" dt="2020-05-20T08:27:44.229" v="560" actId="20577"/>
          <ac:spMkLst>
            <pc:docMk/>
            <pc:sldMk cId="0" sldId="269"/>
            <ac:spMk id="647" creationId="{00000000-0000-0000-0000-000000000000}"/>
          </ac:spMkLst>
        </pc:spChg>
        <pc:spChg chg="mod">
          <ac:chgData name="yogiprsetya@gmail.com" userId="2111074a2eda168c" providerId="LiveId" clId="{4F5ADADD-D560-4EE3-A238-8105FA1F58C8}" dt="2020-05-20T02:13:34.633" v="182" actId="1076"/>
          <ac:spMkLst>
            <pc:docMk/>
            <pc:sldMk cId="0" sldId="269"/>
            <ac:spMk id="648" creationId="{00000000-0000-0000-0000-000000000000}"/>
          </ac:spMkLst>
        </pc:spChg>
        <pc:grpChg chg="add mod">
          <ac:chgData name="yogiprsetya@gmail.com" userId="2111074a2eda168c" providerId="LiveId" clId="{4F5ADADD-D560-4EE3-A238-8105FA1F58C8}" dt="2020-05-20T08:27:20.425" v="559" actId="164"/>
          <ac:grpSpMkLst>
            <pc:docMk/>
            <pc:sldMk cId="0" sldId="269"/>
            <ac:grpSpMk id="2" creationId="{FEF3C8C7-1DA7-49AE-BD89-996521C3A249}"/>
          </ac:grpSpMkLst>
        </pc:grpChg>
        <pc:grpChg chg="add del mod">
          <ac:chgData name="yogiprsetya@gmail.com" userId="2111074a2eda168c" providerId="LiveId" clId="{4F5ADADD-D560-4EE3-A238-8105FA1F58C8}" dt="2020-05-20T08:27:02.885" v="557" actId="165"/>
          <ac:grpSpMkLst>
            <pc:docMk/>
            <pc:sldMk cId="0" sldId="269"/>
            <ac:grpSpMk id="4" creationId="{584A6029-C348-4118-BA1A-94CCCD71D511}"/>
          </ac:grpSpMkLst>
        </pc:grpChg>
        <pc:cxnChg chg="add mod topLvl">
          <ac:chgData name="yogiprsetya@gmail.com" userId="2111074a2eda168c" providerId="LiveId" clId="{4F5ADADD-D560-4EE3-A238-8105FA1F58C8}" dt="2020-05-20T08:27:20.425" v="559" actId="164"/>
          <ac:cxnSpMkLst>
            <pc:docMk/>
            <pc:sldMk cId="0" sldId="269"/>
            <ac:cxnSpMk id="12" creationId="{FAF46961-5AC1-472C-A670-FF289884B9D8}"/>
          </ac:cxnSpMkLst>
        </pc:cxnChg>
        <pc:cxnChg chg="mod topLvl">
          <ac:chgData name="yogiprsetya@gmail.com" userId="2111074a2eda168c" providerId="LiveId" clId="{4F5ADADD-D560-4EE3-A238-8105FA1F58C8}" dt="2020-05-20T08:27:20.425" v="559" actId="164"/>
          <ac:cxnSpMkLst>
            <pc:docMk/>
            <pc:sldMk cId="0" sldId="269"/>
            <ac:cxnSpMk id="644" creationId="{00000000-0000-0000-0000-000000000000}"/>
          </ac:cxnSpMkLst>
        </pc:cxnChg>
        <pc:cxnChg chg="mod">
          <ac:chgData name="yogiprsetya@gmail.com" userId="2111074a2eda168c" providerId="LiveId" clId="{4F5ADADD-D560-4EE3-A238-8105FA1F58C8}" dt="2020-05-20T02:13:34.633" v="182" actId="1076"/>
          <ac:cxnSpMkLst>
            <pc:docMk/>
            <pc:sldMk cId="0" sldId="269"/>
            <ac:cxnSpMk id="649" creationId="{00000000-0000-0000-0000-000000000000}"/>
          </ac:cxnSpMkLst>
        </pc:cxnChg>
        <pc:cxnChg chg="mod">
          <ac:chgData name="yogiprsetya@gmail.com" userId="2111074a2eda168c" providerId="LiveId" clId="{4F5ADADD-D560-4EE3-A238-8105FA1F58C8}" dt="2020-05-20T02:13:34.633" v="182" actId="1076"/>
          <ac:cxnSpMkLst>
            <pc:docMk/>
            <pc:sldMk cId="0" sldId="269"/>
            <ac:cxnSpMk id="650" creationId="{00000000-0000-0000-0000-000000000000}"/>
          </ac:cxnSpMkLst>
        </pc:cxnChg>
      </pc:sldChg>
      <pc:sldChg chg="addSp modSp ord">
        <pc:chgData name="yogiprsetya@gmail.com" userId="2111074a2eda168c" providerId="LiveId" clId="{4F5ADADD-D560-4EE3-A238-8105FA1F58C8}" dt="2020-05-28T05:08:27.471" v="998" actId="20577"/>
        <pc:sldMkLst>
          <pc:docMk/>
          <pc:sldMk cId="0" sldId="271"/>
        </pc:sldMkLst>
        <pc:spChg chg="add mod">
          <ac:chgData name="yogiprsetya@gmail.com" userId="2111074a2eda168c" providerId="LiveId" clId="{4F5ADADD-D560-4EE3-A238-8105FA1F58C8}" dt="2020-05-28T05:08:27.471" v="998" actId="20577"/>
          <ac:spMkLst>
            <pc:docMk/>
            <pc:sldMk cId="0" sldId="271"/>
            <ac:spMk id="3" creationId="{A3AE9A16-702C-4F7F-A9F5-71B49228C99C}"/>
          </ac:spMkLst>
        </pc:spChg>
        <pc:spChg chg="mod">
          <ac:chgData name="yogiprsetya@gmail.com" userId="2111074a2eda168c" providerId="LiveId" clId="{4F5ADADD-D560-4EE3-A238-8105FA1F58C8}" dt="2020-05-20T08:37:02.659" v="662" actId="12788"/>
          <ac:spMkLst>
            <pc:docMk/>
            <pc:sldMk cId="0" sldId="271"/>
            <ac:spMk id="667" creationId="{00000000-0000-0000-0000-000000000000}"/>
          </ac:spMkLst>
        </pc:spChg>
        <pc:picChg chg="add mod">
          <ac:chgData name="yogiprsetya@gmail.com" userId="2111074a2eda168c" providerId="LiveId" clId="{4F5ADADD-D560-4EE3-A238-8105FA1F58C8}" dt="2020-05-20T08:37:08.724" v="666" actId="1036"/>
          <ac:picMkLst>
            <pc:docMk/>
            <pc:sldMk cId="0" sldId="271"/>
            <ac:picMk id="2" creationId="{96B78AF6-3BF3-40B3-91E0-6F567A515B23}"/>
          </ac:picMkLst>
        </pc:picChg>
      </pc:sldChg>
      <pc:sldChg chg="addSp delSp modSp ord">
        <pc:chgData name="yogiprsetya@gmail.com" userId="2111074a2eda168c" providerId="LiveId" clId="{4F5ADADD-D560-4EE3-A238-8105FA1F58C8}" dt="2020-05-20T03:18:58.990" v="556" actId="14100"/>
        <pc:sldMkLst>
          <pc:docMk/>
          <pc:sldMk cId="0" sldId="282"/>
        </pc:sldMkLst>
        <pc:spChg chg="mod">
          <ac:chgData name="yogiprsetya@gmail.com" userId="2111074a2eda168c" providerId="LiveId" clId="{4F5ADADD-D560-4EE3-A238-8105FA1F58C8}" dt="2020-05-20T03:18:53.258" v="555" actId="1076"/>
          <ac:spMkLst>
            <pc:docMk/>
            <pc:sldMk cId="0" sldId="282"/>
            <ac:spMk id="1096" creationId="{00000000-0000-0000-0000-000000000000}"/>
          </ac:spMkLst>
        </pc:spChg>
        <pc:spChg chg="mod">
          <ac:chgData name="yogiprsetya@gmail.com" userId="2111074a2eda168c" providerId="LiveId" clId="{4F5ADADD-D560-4EE3-A238-8105FA1F58C8}" dt="2020-05-20T03:18:58.990" v="556" actId="14100"/>
          <ac:spMkLst>
            <pc:docMk/>
            <pc:sldMk cId="0" sldId="282"/>
            <ac:spMk id="1097" creationId="{00000000-0000-0000-0000-000000000000}"/>
          </ac:spMkLst>
        </pc:spChg>
        <pc:grpChg chg="mod">
          <ac:chgData name="yogiprsetya@gmail.com" userId="2111074a2eda168c" providerId="LiveId" clId="{4F5ADADD-D560-4EE3-A238-8105FA1F58C8}" dt="2020-05-20T03:16:48.283" v="550" actId="1076"/>
          <ac:grpSpMkLst>
            <pc:docMk/>
            <pc:sldMk cId="0" sldId="282"/>
            <ac:grpSpMk id="1098" creationId="{00000000-0000-0000-0000-000000000000}"/>
          </ac:grpSpMkLst>
        </pc:grpChg>
        <pc:picChg chg="add mod ord modCrop">
          <ac:chgData name="yogiprsetya@gmail.com" userId="2111074a2eda168c" providerId="LiveId" clId="{4F5ADADD-D560-4EE3-A238-8105FA1F58C8}" dt="2020-05-20T03:17:16.728" v="554" actId="14100"/>
          <ac:picMkLst>
            <pc:docMk/>
            <pc:sldMk cId="0" sldId="282"/>
            <ac:picMk id="2" creationId="{7FCE98CA-7541-47DD-9223-5ECD1CF79ABA}"/>
          </ac:picMkLst>
        </pc:picChg>
        <pc:picChg chg="del mod">
          <ac:chgData name="yogiprsetya@gmail.com" userId="2111074a2eda168c" providerId="LiveId" clId="{4F5ADADD-D560-4EE3-A238-8105FA1F58C8}" dt="2020-05-20T02:26:23.495" v="226" actId="478"/>
          <ac:picMkLst>
            <pc:docMk/>
            <pc:sldMk cId="0" sldId="282"/>
            <ac:picMk id="1102" creationId="{00000000-0000-0000-0000-000000000000}"/>
          </ac:picMkLst>
        </pc:picChg>
      </pc:sldChg>
      <pc:sldChg chg="addSp modSp">
        <pc:chgData name="yogiprsetya@gmail.com" userId="2111074a2eda168c" providerId="LiveId" clId="{4F5ADADD-D560-4EE3-A238-8105FA1F58C8}" dt="2020-05-20T02:23:25.903" v="219" actId="552"/>
        <pc:sldMkLst>
          <pc:docMk/>
          <pc:sldMk cId="0" sldId="283"/>
        </pc:sldMkLst>
        <pc:spChg chg="mod">
          <ac:chgData name="yogiprsetya@gmail.com" userId="2111074a2eda168c" providerId="LiveId" clId="{4F5ADADD-D560-4EE3-A238-8105FA1F58C8}" dt="2020-05-20T02:23:25.903" v="219" actId="552"/>
          <ac:spMkLst>
            <pc:docMk/>
            <pc:sldMk cId="0" sldId="283"/>
            <ac:spMk id="6" creationId="{1266BD24-C4AB-408F-BEA6-B6B8F0B7983B}"/>
          </ac:spMkLst>
        </pc:spChg>
        <pc:spChg chg="mod">
          <ac:chgData name="yogiprsetya@gmail.com" userId="2111074a2eda168c" providerId="LiveId" clId="{4F5ADADD-D560-4EE3-A238-8105FA1F58C8}" dt="2020-05-20T02:23:25.903" v="219" actId="552"/>
          <ac:spMkLst>
            <pc:docMk/>
            <pc:sldMk cId="0" sldId="283"/>
            <ac:spMk id="1107" creationId="{00000000-0000-0000-0000-000000000000}"/>
          </ac:spMkLst>
        </pc:spChg>
        <pc:spChg chg="mod">
          <ac:chgData name="yogiprsetya@gmail.com" userId="2111074a2eda168c" providerId="LiveId" clId="{4F5ADADD-D560-4EE3-A238-8105FA1F58C8}" dt="2020-05-20T02:23:25.903" v="219" actId="552"/>
          <ac:spMkLst>
            <pc:docMk/>
            <pc:sldMk cId="0" sldId="283"/>
            <ac:spMk id="1108" creationId="{00000000-0000-0000-0000-000000000000}"/>
          </ac:spMkLst>
        </pc:spChg>
        <pc:grpChg chg="mod">
          <ac:chgData name="yogiprsetya@gmail.com" userId="2111074a2eda168c" providerId="LiveId" clId="{4F5ADADD-D560-4EE3-A238-8105FA1F58C8}" dt="2020-05-20T02:22:38.200" v="216" actId="12788"/>
          <ac:grpSpMkLst>
            <pc:docMk/>
            <pc:sldMk cId="0" sldId="283"/>
            <ac:grpSpMk id="1109" creationId="{00000000-0000-0000-0000-000000000000}"/>
          </ac:grpSpMkLst>
        </pc:grpChg>
        <pc:picChg chg="add mod modCrop">
          <ac:chgData name="yogiprsetya@gmail.com" userId="2111074a2eda168c" providerId="LiveId" clId="{4F5ADADD-D560-4EE3-A238-8105FA1F58C8}" dt="2020-05-20T02:22:38.200" v="216" actId="12788"/>
          <ac:picMkLst>
            <pc:docMk/>
            <pc:sldMk cId="0" sldId="283"/>
            <ac:picMk id="3" creationId="{B7F1B78D-7E2C-4ECA-A886-80B4981B3033}"/>
          </ac:picMkLst>
        </pc:picChg>
      </pc:sldChg>
      <pc:sldChg chg="modSp">
        <pc:chgData name="yogiprsetya@gmail.com" userId="2111074a2eda168c" providerId="LiveId" clId="{4F5ADADD-D560-4EE3-A238-8105FA1F58C8}" dt="2020-05-20T02:01:41.042" v="0" actId="113"/>
        <pc:sldMkLst>
          <pc:docMk/>
          <pc:sldMk cId="0" sldId="285"/>
        </pc:sldMkLst>
        <pc:spChg chg="mod">
          <ac:chgData name="yogiprsetya@gmail.com" userId="2111074a2eda168c" providerId="LiveId" clId="{4F5ADADD-D560-4EE3-A238-8105FA1F58C8}" dt="2020-05-20T02:01:41.042" v="0" actId="113"/>
          <ac:spMkLst>
            <pc:docMk/>
            <pc:sldMk cId="0" sldId="285"/>
            <ac:spMk id="1131" creationId="{00000000-0000-0000-0000-000000000000}"/>
          </ac:spMkLst>
        </pc:spChg>
      </pc:sldChg>
      <pc:sldChg chg="addSp delSp modSp ord">
        <pc:chgData name="yogiprsetya@gmail.com" userId="2111074a2eda168c" providerId="LiveId" clId="{4F5ADADD-D560-4EE3-A238-8105FA1F58C8}" dt="2020-05-20T08:39:42.748" v="687"/>
        <pc:sldMkLst>
          <pc:docMk/>
          <pc:sldMk cId="0" sldId="304"/>
        </pc:sldMkLst>
        <pc:spChg chg="add mod">
          <ac:chgData name="yogiprsetya@gmail.com" userId="2111074a2eda168c" providerId="LiveId" clId="{4F5ADADD-D560-4EE3-A238-8105FA1F58C8}" dt="2020-05-20T08:39:28.154" v="686" actId="1076"/>
          <ac:spMkLst>
            <pc:docMk/>
            <pc:sldMk cId="0" sldId="304"/>
            <ac:spMk id="2" creationId="{A1DB8610-BCBD-4CFE-8763-A3127D8DD1B7}"/>
          </ac:spMkLst>
        </pc:spChg>
        <pc:picChg chg="del">
          <ac:chgData name="yogiprsetya@gmail.com" userId="2111074a2eda168c" providerId="LiveId" clId="{4F5ADADD-D560-4EE3-A238-8105FA1F58C8}" dt="2020-05-20T08:38:56.884" v="670" actId="478"/>
          <ac:picMkLst>
            <pc:docMk/>
            <pc:sldMk cId="0" sldId="304"/>
            <ac:picMk id="13147" creationId="{00000000-0000-0000-0000-000000000000}"/>
          </ac:picMkLst>
        </pc:picChg>
      </pc:sldChg>
      <pc:sldChg chg="addSp delSp modSp add">
        <pc:chgData name="yogiprsetya@gmail.com" userId="2111074a2eda168c" providerId="LiveId" clId="{4F5ADADD-D560-4EE3-A238-8105FA1F58C8}" dt="2020-05-28T05:05:10.031" v="973" actId="20577"/>
        <pc:sldMkLst>
          <pc:docMk/>
          <pc:sldMk cId="435248796" sldId="305"/>
        </pc:sldMkLst>
        <pc:spChg chg="mod">
          <ac:chgData name="yogiprsetya@gmail.com" userId="2111074a2eda168c" providerId="LiveId" clId="{4F5ADADD-D560-4EE3-A238-8105FA1F58C8}" dt="2020-05-28T05:05:10.031" v="973" actId="20577"/>
          <ac:spMkLst>
            <pc:docMk/>
            <pc:sldMk cId="435248796" sldId="305"/>
            <ac:spMk id="3" creationId="{A3AE9A16-702C-4F7F-A9F5-71B49228C99C}"/>
          </ac:spMkLst>
        </pc:spChg>
        <pc:picChg chg="add del">
          <ac:chgData name="yogiprsetya@gmail.com" userId="2111074a2eda168c" providerId="LiveId" clId="{4F5ADADD-D560-4EE3-A238-8105FA1F58C8}" dt="2020-05-28T05:04:13.181" v="931" actId="478"/>
          <ac:picMkLst>
            <pc:docMk/>
            <pc:sldMk cId="435248796" sldId="305"/>
            <ac:picMk id="2" creationId="{96B78AF6-3BF3-40B3-91E0-6F567A515B23}"/>
          </ac:picMkLst>
        </pc:picChg>
        <pc:picChg chg="add mod modCrop">
          <ac:chgData name="yogiprsetya@gmail.com" userId="2111074a2eda168c" providerId="LiveId" clId="{4F5ADADD-D560-4EE3-A238-8105FA1F58C8}" dt="2020-05-28T05:04:15.491" v="932" actId="1076"/>
          <ac:picMkLst>
            <pc:docMk/>
            <pc:sldMk cId="435248796" sldId="305"/>
            <ac:picMk id="4" creationId="{ACCE8059-4EE8-439E-8118-1F5BA32E0596}"/>
          </ac:picMkLst>
        </pc:picChg>
      </pc:sldChg>
      <pc:sldChg chg="addSp delSp modSp add">
        <pc:chgData name="yogiprsetya@gmail.com" userId="2111074a2eda168c" providerId="LiveId" clId="{4F5ADADD-D560-4EE3-A238-8105FA1F58C8}" dt="2020-05-28T05:11:23.590" v="1028"/>
        <pc:sldMkLst>
          <pc:docMk/>
          <pc:sldMk cId="4238246367" sldId="306"/>
        </pc:sldMkLst>
        <pc:spChg chg="mod">
          <ac:chgData name="yogiprsetya@gmail.com" userId="2111074a2eda168c" providerId="LiveId" clId="{4F5ADADD-D560-4EE3-A238-8105FA1F58C8}" dt="2020-05-28T05:11:23.590" v="1028"/>
          <ac:spMkLst>
            <pc:docMk/>
            <pc:sldMk cId="4238246367" sldId="306"/>
            <ac:spMk id="3" creationId="{A3AE9A16-702C-4F7F-A9F5-71B49228C99C}"/>
          </ac:spMkLst>
        </pc:spChg>
        <pc:picChg chg="add mod">
          <ac:chgData name="yogiprsetya@gmail.com" userId="2111074a2eda168c" providerId="LiveId" clId="{4F5ADADD-D560-4EE3-A238-8105FA1F58C8}" dt="2020-05-28T05:10:50.290" v="1006" actId="1076"/>
          <ac:picMkLst>
            <pc:docMk/>
            <pc:sldMk cId="4238246367" sldId="306"/>
            <ac:picMk id="2" creationId="{251FFDBA-5F53-4C80-B086-CD373D7A59A2}"/>
          </ac:picMkLst>
        </pc:picChg>
        <pc:picChg chg="del">
          <ac:chgData name="yogiprsetya@gmail.com" userId="2111074a2eda168c" providerId="LiveId" clId="{4F5ADADD-D560-4EE3-A238-8105FA1F58C8}" dt="2020-05-28T05:10:45.795" v="1005" actId="478"/>
          <ac:picMkLst>
            <pc:docMk/>
            <pc:sldMk cId="4238246367" sldId="306"/>
            <ac:picMk id="4" creationId="{ACCE8059-4EE8-439E-8118-1F5BA32E0596}"/>
          </ac:picMkLst>
        </pc:picChg>
      </pc:sldChg>
      <pc:sldMasterChg chg="delSldLayout">
        <pc:chgData name="yogiprsetya@gmail.com" userId="2111074a2eda168c" providerId="LiveId" clId="{4F5ADADD-D560-4EE3-A238-8105FA1F58C8}" dt="2020-05-20T09:02:22.691" v="904" actId="2696"/>
        <pc:sldMasterMkLst>
          <pc:docMk/>
          <pc:sldMasterMk cId="0" sldId="2147483678"/>
        </pc:sldMasterMkLst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6bd56c9061_0_7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6bd56c9061_0_7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6b20e22304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6b20e22304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20584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70c1df8b9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70c1df8b9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4" name="Google Shape;13144;g6be81bf08b_0_119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45" name="Google Shape;13145;g6be81bf08b_0_119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6bd56c9061_0_1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Google Shape;1105;g6bd56c9061_0_1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6be81bf08b_0_120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6be81bf08b_0_120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g6be81bf08b_1_1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6" name="Google Shape;1126;g6be81bf08b_1_1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6bd56c9061_0_1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6bd56c9061_0_16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6b20e2230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6b20e2230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6ba96a1c4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6ba96a1c45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6b20e22304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6b20e22304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6b20e22304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6b20e22304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693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1728150" y="2671650"/>
            <a:ext cx="5687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28150" y="1894050"/>
            <a:ext cx="5687700" cy="90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364043" y="-78921"/>
            <a:ext cx="2605500" cy="1446850"/>
            <a:chOff x="310975" y="334050"/>
            <a:chExt cx="2605500" cy="1446850"/>
          </a:xfrm>
        </p:grpSpPr>
        <p:sp>
          <p:nvSpPr>
            <p:cNvPr id="12" name="Google Shape;12;p2"/>
            <p:cNvSpPr/>
            <p:nvPr/>
          </p:nvSpPr>
          <p:spPr>
            <a:xfrm>
              <a:off x="3109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935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761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1587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4413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7239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0065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2891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5717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8543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109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935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761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1587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4413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7239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0065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2891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5717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8543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109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935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761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1587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4413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7239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0065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2891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5717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8543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109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935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761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1587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4413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7239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0065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2891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5717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8543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109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935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761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1587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4413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7239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0065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2891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5717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8543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109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5935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8761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1587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4413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7239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0065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2891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5717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8543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2"/>
          <p:cNvSpPr/>
          <p:nvPr/>
        </p:nvSpPr>
        <p:spPr>
          <a:xfrm>
            <a:off x="-67525" y="-66775"/>
            <a:ext cx="9326125" cy="5245250"/>
          </a:xfrm>
          <a:custGeom>
            <a:avLst/>
            <a:gdLst/>
            <a:ahLst/>
            <a:cxnLst/>
            <a:rect l="l" t="t" r="r" b="b"/>
            <a:pathLst>
              <a:path w="373045" h="209810" extrusionOk="0">
                <a:moveTo>
                  <a:pt x="0" y="82749"/>
                </a:moveTo>
                <a:lnTo>
                  <a:pt x="107166" y="209810"/>
                </a:lnTo>
                <a:lnTo>
                  <a:pt x="373045" y="101288"/>
                </a:lnTo>
                <a:lnTo>
                  <a:pt x="328280" y="0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_1_1_1"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6"/>
          <p:cNvSpPr txBox="1">
            <a:spLocks noGrp="1"/>
          </p:cNvSpPr>
          <p:nvPr>
            <p:ph type="ctrTitle"/>
          </p:nvPr>
        </p:nvSpPr>
        <p:spPr>
          <a:xfrm>
            <a:off x="720050" y="359450"/>
            <a:ext cx="32142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170" name="Google Shape;170;p6"/>
          <p:cNvGrpSpPr/>
          <p:nvPr/>
        </p:nvGrpSpPr>
        <p:grpSpPr>
          <a:xfrm rot="5400000">
            <a:off x="8186507" y="4182606"/>
            <a:ext cx="627300" cy="1446850"/>
            <a:chOff x="6656382" y="-78921"/>
            <a:chExt cx="627300" cy="1446850"/>
          </a:xfrm>
        </p:grpSpPr>
        <p:sp>
          <p:nvSpPr>
            <p:cNvPr id="171" name="Google Shape;171;p6"/>
            <p:cNvSpPr/>
            <p:nvPr/>
          </p:nvSpPr>
          <p:spPr>
            <a:xfrm>
              <a:off x="66563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66563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66563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66563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66563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66563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69389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69389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69389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69389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69389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69389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72215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72215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72215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72215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72215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72215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" name="Google Shape;189;p6"/>
          <p:cNvSpPr/>
          <p:nvPr/>
        </p:nvSpPr>
        <p:spPr>
          <a:xfrm>
            <a:off x="-112925" y="3233575"/>
            <a:ext cx="9360025" cy="1927400"/>
          </a:xfrm>
          <a:custGeom>
            <a:avLst/>
            <a:gdLst/>
            <a:ahLst/>
            <a:cxnLst/>
            <a:rect l="l" t="t" r="r" b="b"/>
            <a:pathLst>
              <a:path w="374401" h="77096" extrusionOk="0">
                <a:moveTo>
                  <a:pt x="0" y="0"/>
                </a:moveTo>
                <a:lnTo>
                  <a:pt x="41826" y="77096"/>
                </a:lnTo>
                <a:lnTo>
                  <a:pt x="374401" y="41826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9"/>
          <p:cNvSpPr/>
          <p:nvPr/>
        </p:nvSpPr>
        <p:spPr>
          <a:xfrm>
            <a:off x="-29950" y="-39675"/>
            <a:ext cx="6593725" cy="5178625"/>
          </a:xfrm>
          <a:custGeom>
            <a:avLst/>
            <a:gdLst/>
            <a:ahLst/>
            <a:cxnLst/>
            <a:rect l="l" t="t" r="r" b="b"/>
            <a:pathLst>
              <a:path w="263749" h="207145" extrusionOk="0">
                <a:moveTo>
                  <a:pt x="177840" y="0"/>
                </a:moveTo>
                <a:lnTo>
                  <a:pt x="263749" y="78482"/>
                </a:lnTo>
                <a:lnTo>
                  <a:pt x="213367" y="207145"/>
                </a:lnTo>
                <a:lnTo>
                  <a:pt x="0" y="178643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9" name="Google Shape;209;p9"/>
          <p:cNvSpPr txBox="1">
            <a:spLocks noGrp="1"/>
          </p:cNvSpPr>
          <p:nvPr>
            <p:ph type="title"/>
          </p:nvPr>
        </p:nvSpPr>
        <p:spPr>
          <a:xfrm>
            <a:off x="720050" y="1724525"/>
            <a:ext cx="3845100" cy="169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9"/>
          <p:cNvSpPr txBox="1">
            <a:spLocks noGrp="1"/>
          </p:cNvSpPr>
          <p:nvPr>
            <p:ph type="subTitle" idx="1"/>
          </p:nvPr>
        </p:nvSpPr>
        <p:spPr>
          <a:xfrm>
            <a:off x="720050" y="3362050"/>
            <a:ext cx="38451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9"/>
          <p:cNvSpPr txBox="1">
            <a:spLocks noGrp="1"/>
          </p:cNvSpPr>
          <p:nvPr>
            <p:ph type="title" idx="2" hasCustomPrompt="1"/>
          </p:nvPr>
        </p:nvSpPr>
        <p:spPr>
          <a:xfrm>
            <a:off x="720050" y="315950"/>
            <a:ext cx="2100300" cy="979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None/>
              <a:defRPr sz="6000" b="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2"/>
          <p:cNvSpPr/>
          <p:nvPr/>
        </p:nvSpPr>
        <p:spPr>
          <a:xfrm>
            <a:off x="-68700" y="-52400"/>
            <a:ext cx="3328475" cy="5212300"/>
          </a:xfrm>
          <a:custGeom>
            <a:avLst/>
            <a:gdLst/>
            <a:ahLst/>
            <a:cxnLst/>
            <a:rect l="l" t="t" r="r" b="b"/>
            <a:pathLst>
              <a:path w="133139" h="208492" extrusionOk="0">
                <a:moveTo>
                  <a:pt x="847" y="0"/>
                </a:moveTo>
                <a:lnTo>
                  <a:pt x="133139" y="128058"/>
                </a:lnTo>
                <a:lnTo>
                  <a:pt x="115359" y="171450"/>
                </a:lnTo>
                <a:lnTo>
                  <a:pt x="0" y="208492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3" name="Google Shape;283;p12"/>
          <p:cNvSpPr/>
          <p:nvPr/>
        </p:nvSpPr>
        <p:spPr>
          <a:xfrm>
            <a:off x="7069775" y="0"/>
            <a:ext cx="20742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2"/>
          <p:cNvSpPr txBox="1">
            <a:spLocks noGrp="1"/>
          </p:cNvSpPr>
          <p:nvPr>
            <p:ph type="ctrTitle"/>
          </p:nvPr>
        </p:nvSpPr>
        <p:spPr>
          <a:xfrm>
            <a:off x="2271096" y="670575"/>
            <a:ext cx="4631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5" name="Google Shape;285;p12"/>
          <p:cNvSpPr txBox="1">
            <a:spLocks noGrp="1"/>
          </p:cNvSpPr>
          <p:nvPr>
            <p:ph type="title" idx="2" hasCustomPrompt="1"/>
          </p:nvPr>
        </p:nvSpPr>
        <p:spPr>
          <a:xfrm>
            <a:off x="6541575" y="643275"/>
            <a:ext cx="17706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6000" b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86" name="Google Shape;286;p12"/>
          <p:cNvSpPr txBox="1">
            <a:spLocks noGrp="1"/>
          </p:cNvSpPr>
          <p:nvPr>
            <p:ph type="ctrTitle" idx="3"/>
          </p:nvPr>
        </p:nvSpPr>
        <p:spPr>
          <a:xfrm>
            <a:off x="2271096" y="1712750"/>
            <a:ext cx="4631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7" name="Google Shape;287;p12"/>
          <p:cNvSpPr txBox="1">
            <a:spLocks noGrp="1"/>
          </p:cNvSpPr>
          <p:nvPr>
            <p:ph type="title" idx="4" hasCustomPrompt="1"/>
          </p:nvPr>
        </p:nvSpPr>
        <p:spPr>
          <a:xfrm>
            <a:off x="6541575" y="1685436"/>
            <a:ext cx="17706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6000" b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88" name="Google Shape;288;p12"/>
          <p:cNvSpPr txBox="1">
            <a:spLocks noGrp="1"/>
          </p:cNvSpPr>
          <p:nvPr>
            <p:ph type="ctrTitle" idx="5"/>
          </p:nvPr>
        </p:nvSpPr>
        <p:spPr>
          <a:xfrm>
            <a:off x="2271096" y="2754925"/>
            <a:ext cx="4631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9" name="Google Shape;289;p12"/>
          <p:cNvSpPr txBox="1">
            <a:spLocks noGrp="1"/>
          </p:cNvSpPr>
          <p:nvPr>
            <p:ph type="title" idx="6" hasCustomPrompt="1"/>
          </p:nvPr>
        </p:nvSpPr>
        <p:spPr>
          <a:xfrm>
            <a:off x="6541575" y="2727590"/>
            <a:ext cx="17706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6000" b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90" name="Google Shape;290;p12"/>
          <p:cNvSpPr txBox="1">
            <a:spLocks noGrp="1"/>
          </p:cNvSpPr>
          <p:nvPr>
            <p:ph type="ctrTitle" idx="7"/>
          </p:nvPr>
        </p:nvSpPr>
        <p:spPr>
          <a:xfrm>
            <a:off x="2271142" y="3797100"/>
            <a:ext cx="4631100" cy="5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1" name="Google Shape;291;p12"/>
          <p:cNvSpPr txBox="1">
            <a:spLocks noGrp="1"/>
          </p:cNvSpPr>
          <p:nvPr>
            <p:ph type="title" idx="8" hasCustomPrompt="1"/>
          </p:nvPr>
        </p:nvSpPr>
        <p:spPr>
          <a:xfrm>
            <a:off x="6541575" y="3774175"/>
            <a:ext cx="17706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6000" b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92" name="Google Shape;292;p12"/>
          <p:cNvSpPr txBox="1">
            <a:spLocks noGrp="1"/>
          </p:cNvSpPr>
          <p:nvPr>
            <p:ph type="subTitle" idx="1"/>
          </p:nvPr>
        </p:nvSpPr>
        <p:spPr>
          <a:xfrm flipH="1">
            <a:off x="2640750" y="4165950"/>
            <a:ext cx="42615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12"/>
          <p:cNvSpPr txBox="1">
            <a:spLocks noGrp="1"/>
          </p:cNvSpPr>
          <p:nvPr>
            <p:ph type="subTitle" idx="9"/>
          </p:nvPr>
        </p:nvSpPr>
        <p:spPr>
          <a:xfrm flipH="1">
            <a:off x="2640676" y="3127425"/>
            <a:ext cx="42615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12"/>
          <p:cNvSpPr txBox="1">
            <a:spLocks noGrp="1"/>
          </p:cNvSpPr>
          <p:nvPr>
            <p:ph type="subTitle" idx="13"/>
          </p:nvPr>
        </p:nvSpPr>
        <p:spPr>
          <a:xfrm flipH="1">
            <a:off x="2640750" y="2081100"/>
            <a:ext cx="42615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12"/>
          <p:cNvSpPr txBox="1">
            <a:spLocks noGrp="1"/>
          </p:cNvSpPr>
          <p:nvPr>
            <p:ph type="subTitle" idx="14"/>
          </p:nvPr>
        </p:nvSpPr>
        <p:spPr>
          <a:xfrm flipH="1">
            <a:off x="2640750" y="1034775"/>
            <a:ext cx="42615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MAIN_POINT_1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4"/>
          <p:cNvSpPr/>
          <p:nvPr/>
        </p:nvSpPr>
        <p:spPr>
          <a:xfrm>
            <a:off x="-14900" y="500"/>
            <a:ext cx="9283400" cy="4927725"/>
          </a:xfrm>
          <a:custGeom>
            <a:avLst/>
            <a:gdLst/>
            <a:ahLst/>
            <a:cxnLst/>
            <a:rect l="l" t="t" r="r" b="b"/>
            <a:pathLst>
              <a:path w="371336" h="197109" extrusionOk="0">
                <a:moveTo>
                  <a:pt x="371336" y="100762"/>
                </a:moveTo>
                <a:lnTo>
                  <a:pt x="0" y="197109"/>
                </a:lnTo>
                <a:lnTo>
                  <a:pt x="57607" y="0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1" name="Google Shape;301;p14"/>
          <p:cNvSpPr txBox="1">
            <a:spLocks noGrp="1"/>
          </p:cNvSpPr>
          <p:nvPr>
            <p:ph type="title"/>
          </p:nvPr>
        </p:nvSpPr>
        <p:spPr>
          <a:xfrm>
            <a:off x="1354950" y="1846850"/>
            <a:ext cx="6534000" cy="14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000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3">
  <p:cSld name="TITLE_ONLY_2_1_1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8"/>
          <p:cNvSpPr txBox="1">
            <a:spLocks noGrp="1"/>
          </p:cNvSpPr>
          <p:nvPr>
            <p:ph type="ctrTitle"/>
          </p:nvPr>
        </p:nvSpPr>
        <p:spPr>
          <a:xfrm>
            <a:off x="720050" y="359450"/>
            <a:ext cx="32142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370" name="Google Shape;370;p18"/>
          <p:cNvGrpSpPr/>
          <p:nvPr/>
        </p:nvGrpSpPr>
        <p:grpSpPr>
          <a:xfrm rot="5400000">
            <a:off x="8186507" y="4182606"/>
            <a:ext cx="627300" cy="1446850"/>
            <a:chOff x="6656382" y="-78921"/>
            <a:chExt cx="627300" cy="1446850"/>
          </a:xfrm>
        </p:grpSpPr>
        <p:sp>
          <p:nvSpPr>
            <p:cNvPr id="371" name="Google Shape;371;p18"/>
            <p:cNvSpPr/>
            <p:nvPr/>
          </p:nvSpPr>
          <p:spPr>
            <a:xfrm>
              <a:off x="66563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66563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66563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66563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66563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66563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69389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69389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69389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69389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69389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69389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72215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72215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72215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72215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72215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72215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9" name="Google Shape;389;p18"/>
          <p:cNvSpPr/>
          <p:nvPr/>
        </p:nvSpPr>
        <p:spPr>
          <a:xfrm rot="10800000">
            <a:off x="7346604" y="587"/>
            <a:ext cx="1808700" cy="1006100"/>
          </a:xfrm>
          <a:custGeom>
            <a:avLst/>
            <a:gdLst/>
            <a:ahLst/>
            <a:cxnLst/>
            <a:rect l="l" t="t" r="r" b="b"/>
            <a:pathLst>
              <a:path w="72348" h="40244" extrusionOk="0">
                <a:moveTo>
                  <a:pt x="0" y="4522"/>
                </a:moveTo>
                <a:lnTo>
                  <a:pt x="40244" y="0"/>
                </a:lnTo>
                <a:lnTo>
                  <a:pt x="72348" y="40244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" name="Google Shape;409;p21"/>
          <p:cNvGrpSpPr/>
          <p:nvPr/>
        </p:nvGrpSpPr>
        <p:grpSpPr>
          <a:xfrm>
            <a:off x="720050" y="0"/>
            <a:ext cx="8459250" cy="5161050"/>
            <a:chOff x="720050" y="0"/>
            <a:chExt cx="8459250" cy="5161050"/>
          </a:xfrm>
        </p:grpSpPr>
        <p:sp>
          <p:nvSpPr>
            <p:cNvPr id="410" name="Google Shape;410;p21"/>
            <p:cNvSpPr/>
            <p:nvPr/>
          </p:nvSpPr>
          <p:spPr>
            <a:xfrm>
              <a:off x="968850" y="2561050"/>
              <a:ext cx="8210450" cy="2600000"/>
            </a:xfrm>
            <a:custGeom>
              <a:avLst/>
              <a:gdLst/>
              <a:ahLst/>
              <a:cxnLst/>
              <a:rect l="l" t="t" r="r" b="b"/>
              <a:pathLst>
                <a:path w="328418" h="104000" extrusionOk="0">
                  <a:moveTo>
                    <a:pt x="0" y="7590"/>
                  </a:moveTo>
                  <a:lnTo>
                    <a:pt x="229618" y="104000"/>
                  </a:lnTo>
                  <a:lnTo>
                    <a:pt x="328418" y="0"/>
                  </a:lnTo>
                </a:path>
              </a:pathLst>
            </a:cu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11" name="Google Shape;411;p21"/>
            <p:cNvSpPr/>
            <p:nvPr/>
          </p:nvSpPr>
          <p:spPr>
            <a:xfrm>
              <a:off x="720050" y="0"/>
              <a:ext cx="3845100" cy="51435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" name="Google Shape;412;p21"/>
          <p:cNvSpPr txBox="1">
            <a:spLocks noGrp="1"/>
          </p:cNvSpPr>
          <p:nvPr>
            <p:ph type="subTitle" idx="1"/>
          </p:nvPr>
        </p:nvSpPr>
        <p:spPr>
          <a:xfrm>
            <a:off x="1081795" y="3303050"/>
            <a:ext cx="31689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13" name="Google Shape;413;p21"/>
          <p:cNvSpPr txBox="1">
            <a:spLocks noGrp="1"/>
          </p:cNvSpPr>
          <p:nvPr>
            <p:ph type="subTitle" idx="2"/>
          </p:nvPr>
        </p:nvSpPr>
        <p:spPr>
          <a:xfrm>
            <a:off x="1081802" y="2183838"/>
            <a:ext cx="31689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14" name="Google Shape;414;p21"/>
          <p:cNvSpPr txBox="1">
            <a:spLocks noGrp="1"/>
          </p:cNvSpPr>
          <p:nvPr>
            <p:ph type="subTitle" idx="3"/>
          </p:nvPr>
        </p:nvSpPr>
        <p:spPr>
          <a:xfrm>
            <a:off x="1081811" y="1064650"/>
            <a:ext cx="31689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15" name="Google Shape;415;p21"/>
          <p:cNvSpPr txBox="1">
            <a:spLocks noGrp="1"/>
          </p:cNvSpPr>
          <p:nvPr>
            <p:ph type="ctrTitle"/>
          </p:nvPr>
        </p:nvSpPr>
        <p:spPr>
          <a:xfrm>
            <a:off x="5927150" y="359450"/>
            <a:ext cx="2503800" cy="13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416" name="Google Shape;416;p21"/>
          <p:cNvGrpSpPr/>
          <p:nvPr/>
        </p:nvGrpSpPr>
        <p:grpSpPr>
          <a:xfrm>
            <a:off x="-90599" y="149679"/>
            <a:ext cx="627300" cy="1446850"/>
            <a:chOff x="6656382" y="-78921"/>
            <a:chExt cx="627300" cy="1446850"/>
          </a:xfrm>
        </p:grpSpPr>
        <p:sp>
          <p:nvSpPr>
            <p:cNvPr id="417" name="Google Shape;417;p21"/>
            <p:cNvSpPr/>
            <p:nvPr/>
          </p:nvSpPr>
          <p:spPr>
            <a:xfrm>
              <a:off x="66563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1"/>
            <p:cNvSpPr/>
            <p:nvPr/>
          </p:nvSpPr>
          <p:spPr>
            <a:xfrm>
              <a:off x="69389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1"/>
            <p:cNvSpPr/>
            <p:nvPr/>
          </p:nvSpPr>
          <p:spPr>
            <a:xfrm>
              <a:off x="72215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1"/>
            <p:cNvSpPr/>
            <p:nvPr/>
          </p:nvSpPr>
          <p:spPr>
            <a:xfrm>
              <a:off x="66563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1"/>
            <p:cNvSpPr/>
            <p:nvPr/>
          </p:nvSpPr>
          <p:spPr>
            <a:xfrm>
              <a:off x="69389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1"/>
            <p:cNvSpPr/>
            <p:nvPr/>
          </p:nvSpPr>
          <p:spPr>
            <a:xfrm>
              <a:off x="72215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1"/>
            <p:cNvSpPr/>
            <p:nvPr/>
          </p:nvSpPr>
          <p:spPr>
            <a:xfrm>
              <a:off x="66563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1"/>
            <p:cNvSpPr/>
            <p:nvPr/>
          </p:nvSpPr>
          <p:spPr>
            <a:xfrm>
              <a:off x="69389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1"/>
            <p:cNvSpPr/>
            <p:nvPr/>
          </p:nvSpPr>
          <p:spPr>
            <a:xfrm>
              <a:off x="72215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1"/>
            <p:cNvSpPr/>
            <p:nvPr/>
          </p:nvSpPr>
          <p:spPr>
            <a:xfrm>
              <a:off x="66563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1"/>
            <p:cNvSpPr/>
            <p:nvPr/>
          </p:nvSpPr>
          <p:spPr>
            <a:xfrm>
              <a:off x="69389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1"/>
            <p:cNvSpPr/>
            <p:nvPr/>
          </p:nvSpPr>
          <p:spPr>
            <a:xfrm>
              <a:off x="72215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1"/>
            <p:cNvSpPr/>
            <p:nvPr/>
          </p:nvSpPr>
          <p:spPr>
            <a:xfrm>
              <a:off x="66563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1"/>
            <p:cNvSpPr/>
            <p:nvPr/>
          </p:nvSpPr>
          <p:spPr>
            <a:xfrm>
              <a:off x="69389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1"/>
            <p:cNvSpPr/>
            <p:nvPr/>
          </p:nvSpPr>
          <p:spPr>
            <a:xfrm>
              <a:off x="72215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1"/>
            <p:cNvSpPr/>
            <p:nvPr/>
          </p:nvSpPr>
          <p:spPr>
            <a:xfrm>
              <a:off x="66563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1"/>
            <p:cNvSpPr/>
            <p:nvPr/>
          </p:nvSpPr>
          <p:spPr>
            <a:xfrm>
              <a:off x="69389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1"/>
            <p:cNvSpPr/>
            <p:nvPr/>
          </p:nvSpPr>
          <p:spPr>
            <a:xfrm>
              <a:off x="72215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MAIN_POINT_1_1"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5"/>
          <p:cNvSpPr txBox="1">
            <a:spLocks noGrp="1"/>
          </p:cNvSpPr>
          <p:nvPr>
            <p:ph type="title"/>
          </p:nvPr>
        </p:nvSpPr>
        <p:spPr>
          <a:xfrm>
            <a:off x="2934650" y="1658400"/>
            <a:ext cx="13503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200"/>
              <a:buNone/>
              <a:defRPr sz="2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61" name="Google Shape;461;p25"/>
          <p:cNvSpPr txBox="1">
            <a:spLocks noGrp="1"/>
          </p:cNvSpPr>
          <p:nvPr>
            <p:ph type="subTitle" idx="1"/>
          </p:nvPr>
        </p:nvSpPr>
        <p:spPr>
          <a:xfrm>
            <a:off x="1511850" y="3464300"/>
            <a:ext cx="2772900" cy="888300"/>
          </a:xfrm>
          <a:prstGeom prst="rect">
            <a:avLst/>
          </a:prstGeom>
        </p:spPr>
        <p:txBody>
          <a:bodyPr spcFirstLastPara="1" wrap="square" lIns="91425" tIns="91425" rIns="72000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62" name="Google Shape;462;p25"/>
          <p:cNvSpPr/>
          <p:nvPr/>
        </p:nvSpPr>
        <p:spPr>
          <a:xfrm rot="10800000">
            <a:off x="-112925" y="0"/>
            <a:ext cx="9360025" cy="1927400"/>
          </a:xfrm>
          <a:custGeom>
            <a:avLst/>
            <a:gdLst/>
            <a:ahLst/>
            <a:cxnLst/>
            <a:rect l="l" t="t" r="r" b="b"/>
            <a:pathLst>
              <a:path w="374401" h="77096" extrusionOk="0">
                <a:moveTo>
                  <a:pt x="0" y="0"/>
                </a:moveTo>
                <a:lnTo>
                  <a:pt x="41826" y="77096"/>
                </a:lnTo>
                <a:lnTo>
                  <a:pt x="374401" y="41826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MAIN_POINT_1_1_1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26"/>
          <p:cNvSpPr txBox="1">
            <a:spLocks noGrp="1"/>
          </p:cNvSpPr>
          <p:nvPr>
            <p:ph type="title"/>
          </p:nvPr>
        </p:nvSpPr>
        <p:spPr>
          <a:xfrm>
            <a:off x="5238250" y="1658400"/>
            <a:ext cx="20907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65" name="Google Shape;465;p26"/>
          <p:cNvSpPr txBox="1">
            <a:spLocks noGrp="1"/>
          </p:cNvSpPr>
          <p:nvPr>
            <p:ph type="subTitle" idx="1"/>
          </p:nvPr>
        </p:nvSpPr>
        <p:spPr>
          <a:xfrm>
            <a:off x="5238250" y="3480175"/>
            <a:ext cx="2498400" cy="8883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6" name="Google Shape;466;p26"/>
          <p:cNvSpPr/>
          <p:nvPr/>
        </p:nvSpPr>
        <p:spPr>
          <a:xfrm>
            <a:off x="-112925" y="3233575"/>
            <a:ext cx="9360025" cy="1927400"/>
          </a:xfrm>
          <a:custGeom>
            <a:avLst/>
            <a:gdLst/>
            <a:ahLst/>
            <a:cxnLst/>
            <a:rect l="l" t="t" r="r" b="b"/>
            <a:pathLst>
              <a:path w="374401" h="77096" extrusionOk="0">
                <a:moveTo>
                  <a:pt x="0" y="0"/>
                </a:moveTo>
                <a:lnTo>
                  <a:pt x="41826" y="77096"/>
                </a:lnTo>
                <a:lnTo>
                  <a:pt x="374401" y="41826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 SemiBold"/>
              <a:buNone/>
              <a:defRPr sz="2800">
                <a:solidFill>
                  <a:srgbClr val="43434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●"/>
              <a:defRPr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●"/>
              <a:defRPr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●"/>
              <a:defRPr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5" r:id="rId3"/>
    <p:sldLayoutId id="2147483658" r:id="rId4"/>
    <p:sldLayoutId id="2147483660" r:id="rId5"/>
    <p:sldLayoutId id="2147483664" r:id="rId6"/>
    <p:sldLayoutId id="2147483667" r:id="rId7"/>
    <p:sldLayoutId id="2147483671" r:id="rId8"/>
    <p:sldLayoutId id="2147483672" r:id="rId9"/>
    <p:sldLayoutId id="2147483675" r:id="rId10"/>
    <p:sldLayoutId id="2147483676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80" name="Google Shape;480;p3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7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33"/>
          <p:cNvSpPr txBox="1">
            <a:spLocks noGrp="1"/>
          </p:cNvSpPr>
          <p:nvPr>
            <p:ph type="ctrTitle"/>
          </p:nvPr>
        </p:nvSpPr>
        <p:spPr>
          <a:xfrm>
            <a:off x="1402773" y="1311054"/>
            <a:ext cx="7647709" cy="11983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/>
            <a:r>
              <a:rPr lang="en-US" i="1" dirty="0"/>
              <a:t>Virtual Tour </a:t>
            </a:r>
            <a:r>
              <a:rPr lang="en-US" dirty="0" err="1"/>
              <a:t>Berbasis</a:t>
            </a:r>
            <a:r>
              <a:rPr lang="en-US" dirty="0"/>
              <a:t> Web </a:t>
            </a:r>
            <a:r>
              <a:rPr lang="id-ID" dirty="0"/>
              <a:t>d</a:t>
            </a:r>
            <a:r>
              <a:rPr lang="en-US" dirty="0" err="1"/>
              <a:t>engan</a:t>
            </a:r>
            <a:r>
              <a:rPr lang="en-US" dirty="0"/>
              <a:t> ReactJS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Kebutuhan</a:t>
            </a:r>
            <a:r>
              <a:rPr lang="en-US" dirty="0"/>
              <a:t> </a:t>
            </a:r>
            <a:r>
              <a:rPr lang="en-US" dirty="0" err="1"/>
              <a:t>Pemasaran</a:t>
            </a:r>
            <a:endParaRPr dirty="0">
              <a:latin typeface="Bahiana"/>
              <a:ea typeface="Bahiana"/>
              <a:cs typeface="Bahiana"/>
              <a:sym typeface="Bahiana"/>
            </a:endParaRPr>
          </a:p>
        </p:txBody>
      </p:sp>
      <p:sp>
        <p:nvSpPr>
          <p:cNvPr id="487" name="Google Shape;487;p33"/>
          <p:cNvSpPr txBox="1">
            <a:spLocks noGrp="1"/>
          </p:cNvSpPr>
          <p:nvPr>
            <p:ph type="subTitle" idx="1"/>
          </p:nvPr>
        </p:nvSpPr>
        <p:spPr>
          <a:xfrm>
            <a:off x="1402773" y="2413676"/>
            <a:ext cx="5659786" cy="4767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-ID" sz="2000" dirty="0"/>
              <a:t>Laporan Kerja Praktek</a:t>
            </a:r>
            <a:endParaRPr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F83D81-07F7-444B-8284-21CA80D3EC51}"/>
              </a:ext>
            </a:extLst>
          </p:cNvPr>
          <p:cNvSpPr txBox="1"/>
          <p:nvPr/>
        </p:nvSpPr>
        <p:spPr>
          <a:xfrm>
            <a:off x="1402773" y="3315036"/>
            <a:ext cx="29017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dirty="0"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Yogi Prasetya / 20180801192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C5A193-7DB8-4EAF-AC8B-9FC9E3A39F0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9647" y="2932035"/>
            <a:ext cx="952948" cy="95294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90E6A63-7686-4653-86B0-E42CD9993C62}"/>
              </a:ext>
            </a:extLst>
          </p:cNvPr>
          <p:cNvSpPr txBox="1"/>
          <p:nvPr/>
        </p:nvSpPr>
        <p:spPr>
          <a:xfrm>
            <a:off x="6471611" y="4013429"/>
            <a:ext cx="250902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200" b="1" dirty="0">
                <a:latin typeface="Roboto" panose="02000000000000000000" pitchFamily="2" charset="0"/>
                <a:ea typeface="Roboto" panose="02000000000000000000" pitchFamily="2" charset="0"/>
              </a:rPr>
              <a:t>JURUSAN TEKNIK INFORMATIKA</a:t>
            </a:r>
          </a:p>
          <a:p>
            <a:pPr algn="ctr"/>
            <a:r>
              <a:rPr lang="id-ID" sz="1200" b="1" dirty="0">
                <a:latin typeface="Roboto" panose="02000000000000000000" pitchFamily="2" charset="0"/>
                <a:ea typeface="Roboto" panose="02000000000000000000" pitchFamily="2" charset="0"/>
              </a:rPr>
              <a:t>FAKULTAS ILMU KOMPUTER</a:t>
            </a:r>
          </a:p>
          <a:p>
            <a:pPr algn="ctr"/>
            <a:r>
              <a:rPr lang="id-ID" sz="1200" b="1" dirty="0">
                <a:latin typeface="Roboto" panose="02000000000000000000" pitchFamily="2" charset="0"/>
                <a:ea typeface="Roboto" panose="02000000000000000000" pitchFamily="2" charset="0"/>
              </a:rPr>
              <a:t>UNIVERSITAS ESA UNGGUL</a:t>
            </a:r>
          </a:p>
          <a:p>
            <a:pPr algn="ctr"/>
            <a:r>
              <a:rPr lang="id-ID" sz="1200" b="1" dirty="0">
                <a:latin typeface="Roboto" panose="02000000000000000000" pitchFamily="2" charset="0"/>
                <a:ea typeface="Roboto" panose="02000000000000000000" pitchFamily="2" charset="0"/>
              </a:rPr>
              <a:t>JAKARTA</a:t>
            </a:r>
          </a:p>
          <a:p>
            <a:pPr algn="ctr"/>
            <a:r>
              <a:rPr lang="id-ID" sz="1200" b="1" dirty="0">
                <a:latin typeface="Roboto" panose="02000000000000000000" pitchFamily="2" charset="0"/>
                <a:ea typeface="Roboto" panose="02000000000000000000" pitchFamily="2" charset="0"/>
              </a:rPr>
              <a:t>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48"/>
          <p:cNvSpPr txBox="1">
            <a:spLocks noGrp="1"/>
          </p:cNvSpPr>
          <p:nvPr>
            <p:ph type="title"/>
          </p:nvPr>
        </p:nvSpPr>
        <p:spPr>
          <a:xfrm>
            <a:off x="2610183" y="0"/>
            <a:ext cx="3923632" cy="5638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800" dirty="0"/>
              <a:t>TAMPILAN ANTARMUKA</a:t>
            </a:r>
            <a:endParaRPr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AE9A16-702C-4F7F-A9F5-71B49228C99C}"/>
              </a:ext>
            </a:extLst>
          </p:cNvPr>
          <p:cNvSpPr txBox="1"/>
          <p:nvPr/>
        </p:nvSpPr>
        <p:spPr>
          <a:xfrm>
            <a:off x="3011316" y="4607574"/>
            <a:ext cx="441018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latin typeface="Roboto Condensed" panose="02000000000000000000" pitchFamily="2" charset="0"/>
                <a:ea typeface="Roboto Condensed" panose="02000000000000000000" pitchFamily="2" charset="0"/>
              </a:rPr>
              <a:t>Contoh penerapan pada promosi wisata.</a:t>
            </a:r>
          </a:p>
          <a:p>
            <a:r>
              <a:rPr lang="id-ID" sz="12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Link: tour.vrtour.id/?id=e0f6136d57c291c0e3cf8fcfbc8e5c0159f0ad19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51FFDBA-5F53-4C80-B086-CD373D7A5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792" y="563841"/>
            <a:ext cx="8248879" cy="400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246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1"/>
          <p:cNvSpPr txBox="1">
            <a:spLocks noGrp="1"/>
          </p:cNvSpPr>
          <p:nvPr>
            <p:ph type="subTitle" idx="1"/>
          </p:nvPr>
        </p:nvSpPr>
        <p:spPr>
          <a:xfrm>
            <a:off x="1081795" y="3303050"/>
            <a:ext cx="3168900" cy="7758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id-ID" dirty="0"/>
              <a:t>Foto 360 sebagai bagian utama pada  aplikasi virtual, diperlukan foto dengan kualitas yang baik dan ukuran yang optimal.</a:t>
            </a:r>
            <a:endParaRPr dirty="0"/>
          </a:p>
        </p:txBody>
      </p:sp>
      <p:sp>
        <p:nvSpPr>
          <p:cNvPr id="584" name="Google Shape;584;p41"/>
          <p:cNvSpPr txBox="1">
            <a:spLocks noGrp="1"/>
          </p:cNvSpPr>
          <p:nvPr>
            <p:ph type="subTitle" idx="2"/>
          </p:nvPr>
        </p:nvSpPr>
        <p:spPr>
          <a:xfrm>
            <a:off x="1081802" y="2183838"/>
            <a:ext cx="3168900" cy="7758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sv-SE" dirty="0"/>
              <a:t>Teknologi yang dimiliki ReactJS, cukup baik dalam me-render canvas tiga dimensi</a:t>
            </a:r>
            <a:r>
              <a:rPr lang="id-ID" dirty="0"/>
              <a:t> </a:t>
            </a:r>
            <a:r>
              <a:rPr lang="sv-SE" dirty="0"/>
              <a:t>untuk menampilkan “dunia” virtual dalam web.</a:t>
            </a:r>
            <a:endParaRPr dirty="0"/>
          </a:p>
        </p:txBody>
      </p:sp>
      <p:sp>
        <p:nvSpPr>
          <p:cNvPr id="585" name="Google Shape;585;p41"/>
          <p:cNvSpPr txBox="1">
            <a:spLocks noGrp="1"/>
          </p:cNvSpPr>
          <p:nvPr>
            <p:ph type="subTitle" idx="3"/>
          </p:nvPr>
        </p:nvSpPr>
        <p:spPr>
          <a:xfrm>
            <a:off x="1081811" y="1064650"/>
            <a:ext cx="3168900" cy="7758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id-ID" dirty="0"/>
              <a:t>Aplikasi virtual tour berbasis web dapat digunakan sebagai media pemasaran yang lebih praktis.</a:t>
            </a:r>
            <a:endParaRPr dirty="0"/>
          </a:p>
        </p:txBody>
      </p:sp>
      <p:grpSp>
        <p:nvGrpSpPr>
          <p:cNvPr id="586" name="Google Shape;586;p41"/>
          <p:cNvGrpSpPr/>
          <p:nvPr/>
        </p:nvGrpSpPr>
        <p:grpSpPr>
          <a:xfrm>
            <a:off x="4885530" y="2388893"/>
            <a:ext cx="371883" cy="365691"/>
            <a:chOff x="860940" y="2746477"/>
            <a:chExt cx="371883" cy="365691"/>
          </a:xfrm>
        </p:grpSpPr>
        <p:sp>
          <p:nvSpPr>
            <p:cNvPr id="587" name="Google Shape;587;p41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1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1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1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1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" name="Google Shape;595;p41"/>
          <p:cNvGrpSpPr/>
          <p:nvPr/>
        </p:nvGrpSpPr>
        <p:grpSpPr>
          <a:xfrm>
            <a:off x="4899439" y="1268228"/>
            <a:ext cx="344065" cy="368644"/>
            <a:chOff x="4149138" y="4121151"/>
            <a:chExt cx="344065" cy="368644"/>
          </a:xfrm>
        </p:grpSpPr>
        <p:sp>
          <p:nvSpPr>
            <p:cNvPr id="596" name="Google Shape;596;p41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1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1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1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1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1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1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1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1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1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1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1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8" name="Google Shape;608;p41"/>
          <p:cNvSpPr txBox="1">
            <a:spLocks noGrp="1"/>
          </p:cNvSpPr>
          <p:nvPr>
            <p:ph type="ctrTitle"/>
          </p:nvPr>
        </p:nvSpPr>
        <p:spPr>
          <a:xfrm>
            <a:off x="6041450" y="719759"/>
            <a:ext cx="2503800" cy="5965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800" dirty="0"/>
              <a:t>Kesimpulan</a:t>
            </a:r>
            <a:endParaRPr sz="28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3BBD74E-0F06-4DCD-99AE-A0A2BE55F603}"/>
              </a:ext>
            </a:extLst>
          </p:cNvPr>
          <p:cNvGrpSpPr/>
          <p:nvPr/>
        </p:nvGrpSpPr>
        <p:grpSpPr>
          <a:xfrm>
            <a:off x="4879655" y="3552726"/>
            <a:ext cx="383632" cy="276449"/>
            <a:chOff x="4866320" y="3552725"/>
            <a:chExt cx="383632" cy="276449"/>
          </a:xfrm>
        </p:grpSpPr>
        <p:sp>
          <p:nvSpPr>
            <p:cNvPr id="29" name="Google Shape;11985;p78">
              <a:extLst>
                <a:ext uri="{FF2B5EF4-FFF2-40B4-BE49-F238E27FC236}">
                  <a16:creationId xmlns:a16="http://schemas.microsoft.com/office/drawing/2014/main" id="{269615F6-51BB-4AE1-91B3-47437E9D4B52}"/>
                </a:ext>
              </a:extLst>
            </p:cNvPr>
            <p:cNvSpPr/>
            <p:nvPr/>
          </p:nvSpPr>
          <p:spPr>
            <a:xfrm>
              <a:off x="4866320" y="3552725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30" name="Google Shape;11986;p78">
              <a:extLst>
                <a:ext uri="{FF2B5EF4-FFF2-40B4-BE49-F238E27FC236}">
                  <a16:creationId xmlns:a16="http://schemas.microsoft.com/office/drawing/2014/main" id="{7120E03D-1153-460B-9C5D-2A8A9AC267E5}"/>
                </a:ext>
              </a:extLst>
            </p:cNvPr>
            <p:cNvSpPr/>
            <p:nvPr/>
          </p:nvSpPr>
          <p:spPr>
            <a:xfrm>
              <a:off x="4968192" y="3646995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31" name="Google Shape;11987;p78">
              <a:extLst>
                <a:ext uri="{FF2B5EF4-FFF2-40B4-BE49-F238E27FC236}">
                  <a16:creationId xmlns:a16="http://schemas.microsoft.com/office/drawing/2014/main" id="{73725682-7B95-4077-999A-E7D542E8C1D0}"/>
                </a:ext>
              </a:extLst>
            </p:cNvPr>
            <p:cNvSpPr/>
            <p:nvPr/>
          </p:nvSpPr>
          <p:spPr>
            <a:xfrm>
              <a:off x="5154124" y="3627785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32" name="Google Shape;11988;p78">
              <a:extLst>
                <a:ext uri="{FF2B5EF4-FFF2-40B4-BE49-F238E27FC236}">
                  <a16:creationId xmlns:a16="http://schemas.microsoft.com/office/drawing/2014/main" id="{CBC6C567-F592-4278-B432-C19A34FE73AF}"/>
                </a:ext>
              </a:extLst>
            </p:cNvPr>
            <p:cNvSpPr/>
            <p:nvPr/>
          </p:nvSpPr>
          <p:spPr>
            <a:xfrm>
              <a:off x="4987497" y="3621519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33" name="Google Shape;11989;p78">
              <a:extLst>
                <a:ext uri="{FF2B5EF4-FFF2-40B4-BE49-F238E27FC236}">
                  <a16:creationId xmlns:a16="http://schemas.microsoft.com/office/drawing/2014/main" id="{8CA2523F-505B-4F5B-9B61-7A0999819A26}"/>
                </a:ext>
              </a:extLst>
            </p:cNvPr>
            <p:cNvSpPr/>
            <p:nvPr/>
          </p:nvSpPr>
          <p:spPr>
            <a:xfrm>
              <a:off x="5018571" y="3657236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34" name="Google Shape;11990;p78">
              <a:extLst>
                <a:ext uri="{FF2B5EF4-FFF2-40B4-BE49-F238E27FC236}">
                  <a16:creationId xmlns:a16="http://schemas.microsoft.com/office/drawing/2014/main" id="{00B80E73-8FE6-4BBF-BB8B-2322A0F2363D}"/>
                </a:ext>
              </a:extLst>
            </p:cNvPr>
            <p:cNvSpPr/>
            <p:nvPr/>
          </p:nvSpPr>
          <p:spPr>
            <a:xfrm>
              <a:off x="5064370" y="3686465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1DB8610-BCBD-4CFE-8763-A3127D8DD1B7}"/>
              </a:ext>
            </a:extLst>
          </p:cNvPr>
          <p:cNvSpPr txBox="1"/>
          <p:nvPr/>
        </p:nvSpPr>
        <p:spPr>
          <a:xfrm>
            <a:off x="2817353" y="2156251"/>
            <a:ext cx="35092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4800" dirty="0">
                <a:solidFill>
                  <a:schemeClr val="bg1"/>
                </a:solidFill>
                <a:latin typeface="Barlow Semi Condensed Medium" panose="020B0604020202020204" charset="0"/>
              </a:rPr>
              <a:t>TERIMAKASIH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60"/>
          <p:cNvSpPr txBox="1">
            <a:spLocks noGrp="1"/>
          </p:cNvSpPr>
          <p:nvPr>
            <p:ph type="title"/>
          </p:nvPr>
        </p:nvSpPr>
        <p:spPr>
          <a:xfrm>
            <a:off x="5238250" y="656965"/>
            <a:ext cx="2090700" cy="762682"/>
          </a:xfrm>
          <a:prstGeom prst="rect">
            <a:avLst/>
          </a:prstGeom>
        </p:spPr>
        <p:txBody>
          <a:bodyPr spcFirstLastPara="1" wrap="square" lIns="91425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solidFill>
                  <a:schemeClr val="tx1"/>
                </a:solidFill>
              </a:rPr>
              <a:t>YOGI</a:t>
            </a:r>
            <a:br>
              <a:rPr lang="id-ID" dirty="0">
                <a:solidFill>
                  <a:schemeClr val="tx1"/>
                </a:solidFill>
              </a:rPr>
            </a:br>
            <a:r>
              <a:rPr lang="id-ID" dirty="0">
                <a:solidFill>
                  <a:schemeClr val="tx1"/>
                </a:solidFill>
              </a:rPr>
              <a:t>PRASETYA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108" name="Google Shape;1108;p60"/>
          <p:cNvSpPr txBox="1">
            <a:spLocks noGrp="1"/>
          </p:cNvSpPr>
          <p:nvPr>
            <p:ph type="subTitle" idx="1"/>
          </p:nvPr>
        </p:nvSpPr>
        <p:spPr>
          <a:xfrm>
            <a:off x="5238250" y="2470101"/>
            <a:ext cx="3410898" cy="94417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>
              <a:spcAft>
                <a:spcPts val="600"/>
              </a:spcAft>
            </a:pPr>
            <a:r>
              <a:rPr lang="id-ID" sz="2400" b="1" dirty="0">
                <a:latin typeface="Roboto Medium" panose="02000000000000000000" pitchFamily="2" charset="0"/>
                <a:ea typeface="Roboto Medium" panose="02000000000000000000" pitchFamily="2" charset="0"/>
              </a:rPr>
              <a:t>Smarteye.id</a:t>
            </a:r>
          </a:p>
          <a:p>
            <a:pPr marL="0" lvl="0" indent="0">
              <a:spcAft>
                <a:spcPts val="600"/>
              </a:spcAft>
            </a:pPr>
            <a:r>
              <a:rPr lang="id-ID" sz="2000" dirty="0"/>
              <a:t>(Amoeba PT Metranet by Telkom)</a:t>
            </a:r>
            <a:endParaRPr sz="2000" dirty="0"/>
          </a:p>
        </p:txBody>
      </p:sp>
      <p:grpSp>
        <p:nvGrpSpPr>
          <p:cNvPr id="1109" name="Google Shape;1109;p60"/>
          <p:cNvGrpSpPr/>
          <p:nvPr/>
        </p:nvGrpSpPr>
        <p:grpSpPr>
          <a:xfrm>
            <a:off x="550500" y="938657"/>
            <a:ext cx="4021500" cy="3062887"/>
            <a:chOff x="720010" y="1419647"/>
            <a:chExt cx="4021500" cy="3062887"/>
          </a:xfrm>
        </p:grpSpPr>
        <p:sp>
          <p:nvSpPr>
            <p:cNvPr id="1110" name="Google Shape;1110;p60"/>
            <p:cNvSpPr/>
            <p:nvPr/>
          </p:nvSpPr>
          <p:spPr>
            <a:xfrm>
              <a:off x="720010" y="1419647"/>
              <a:ext cx="4021500" cy="2544300"/>
            </a:xfrm>
            <a:prstGeom prst="roundRect">
              <a:avLst>
                <a:gd name="adj" fmla="val 3857"/>
              </a:avLst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60"/>
            <p:cNvSpPr/>
            <p:nvPr/>
          </p:nvSpPr>
          <p:spPr>
            <a:xfrm>
              <a:off x="747353" y="1447364"/>
              <a:ext cx="3966900" cy="2488800"/>
            </a:xfrm>
            <a:prstGeom prst="roundRect">
              <a:avLst>
                <a:gd name="adj" fmla="val 3282"/>
              </a:avLst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60"/>
            <p:cNvSpPr/>
            <p:nvPr/>
          </p:nvSpPr>
          <p:spPr>
            <a:xfrm>
              <a:off x="858158" y="1548119"/>
              <a:ext cx="3748500" cy="2285700"/>
            </a:xfrm>
            <a:prstGeom prst="rect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60"/>
            <p:cNvSpPr/>
            <p:nvPr/>
          </p:nvSpPr>
          <p:spPr>
            <a:xfrm>
              <a:off x="2042408" y="3963886"/>
              <a:ext cx="1373274" cy="518648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1114" name="Google Shape;1114;p60"/>
            <p:cNvCxnSpPr/>
            <p:nvPr/>
          </p:nvCxnSpPr>
          <p:spPr>
            <a:xfrm>
              <a:off x="2057250" y="4433452"/>
              <a:ext cx="1353300" cy="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266BD24-C4AB-408F-BEA6-B6B8F0B7983B}"/>
              </a:ext>
            </a:extLst>
          </p:cNvPr>
          <p:cNvSpPr txBox="1"/>
          <p:nvPr/>
        </p:nvSpPr>
        <p:spPr>
          <a:xfrm>
            <a:off x="5238250" y="1692982"/>
            <a:ext cx="23439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latin typeface="Roboto" panose="02000000000000000000" pitchFamily="2" charset="0"/>
                <a:ea typeface="Roboto" panose="02000000000000000000" pitchFamily="2" charset="0"/>
              </a:rPr>
              <a:t>Pelaksanaan kerja praktek: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F1B78D-7E2C-4ECA-A886-80B4981B30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164" t="32334" r="30229" b="28676"/>
          <a:stretch/>
        </p:blipFill>
        <p:spPr>
          <a:xfrm>
            <a:off x="1828691" y="1506576"/>
            <a:ext cx="1465119" cy="140680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35"/>
          <p:cNvSpPr txBox="1">
            <a:spLocks noGrp="1"/>
          </p:cNvSpPr>
          <p:nvPr>
            <p:ph type="ctrTitle" idx="3"/>
          </p:nvPr>
        </p:nvSpPr>
        <p:spPr>
          <a:xfrm>
            <a:off x="2271096" y="1712750"/>
            <a:ext cx="4631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Kurang “</a:t>
            </a:r>
            <a:r>
              <a:rPr lang="id-ID" i="1" dirty="0"/>
              <a:t>FIT” untuk Beberapa Industri</a:t>
            </a:r>
            <a:endParaRPr i="1" dirty="0"/>
          </a:p>
        </p:txBody>
      </p:sp>
      <p:sp>
        <p:nvSpPr>
          <p:cNvPr id="499" name="Google Shape;499;p35"/>
          <p:cNvSpPr txBox="1">
            <a:spLocks noGrp="1"/>
          </p:cNvSpPr>
          <p:nvPr>
            <p:ph type="ctrTitle"/>
          </p:nvPr>
        </p:nvSpPr>
        <p:spPr>
          <a:xfrm>
            <a:off x="2271096" y="670575"/>
            <a:ext cx="4631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Keterbatasan Teknolgi VR</a:t>
            </a:r>
            <a:endParaRPr dirty="0"/>
          </a:p>
        </p:txBody>
      </p:sp>
      <p:sp>
        <p:nvSpPr>
          <p:cNvPr id="500" name="Google Shape;500;p35"/>
          <p:cNvSpPr txBox="1">
            <a:spLocks noGrp="1"/>
          </p:cNvSpPr>
          <p:nvPr>
            <p:ph type="title" idx="2"/>
          </p:nvPr>
        </p:nvSpPr>
        <p:spPr>
          <a:xfrm>
            <a:off x="7298050" y="643275"/>
            <a:ext cx="1125900" cy="9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01</a:t>
            </a:r>
            <a:endParaRPr sz="4800"/>
          </a:p>
        </p:txBody>
      </p:sp>
      <p:sp>
        <p:nvSpPr>
          <p:cNvPr id="501" name="Google Shape;501;p35"/>
          <p:cNvSpPr txBox="1">
            <a:spLocks noGrp="1"/>
          </p:cNvSpPr>
          <p:nvPr>
            <p:ph type="title" idx="4"/>
          </p:nvPr>
        </p:nvSpPr>
        <p:spPr>
          <a:xfrm>
            <a:off x="7298050" y="1685436"/>
            <a:ext cx="1125900" cy="9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02</a:t>
            </a:r>
            <a:endParaRPr sz="4800"/>
          </a:p>
        </p:txBody>
      </p:sp>
      <p:sp>
        <p:nvSpPr>
          <p:cNvPr id="502" name="Google Shape;502;p35"/>
          <p:cNvSpPr txBox="1">
            <a:spLocks noGrp="1"/>
          </p:cNvSpPr>
          <p:nvPr>
            <p:ph type="ctrTitle" idx="5"/>
          </p:nvPr>
        </p:nvSpPr>
        <p:spPr>
          <a:xfrm>
            <a:off x="3302598" y="2754925"/>
            <a:ext cx="3599598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id-ID" dirty="0"/>
              <a:t>Kebutuhan VR yang </a:t>
            </a:r>
            <a:r>
              <a:rPr lang="id-ID" i="1" dirty="0"/>
              <a:t>Accessible</a:t>
            </a:r>
            <a:endParaRPr i="1" dirty="0"/>
          </a:p>
        </p:txBody>
      </p:sp>
      <p:sp>
        <p:nvSpPr>
          <p:cNvPr id="503" name="Google Shape;503;p35"/>
          <p:cNvSpPr txBox="1">
            <a:spLocks noGrp="1"/>
          </p:cNvSpPr>
          <p:nvPr>
            <p:ph type="title" idx="6"/>
          </p:nvPr>
        </p:nvSpPr>
        <p:spPr>
          <a:xfrm>
            <a:off x="7298050" y="2727590"/>
            <a:ext cx="1125900" cy="9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03</a:t>
            </a:r>
            <a:endParaRPr sz="4800"/>
          </a:p>
        </p:txBody>
      </p:sp>
      <p:sp>
        <p:nvSpPr>
          <p:cNvPr id="504" name="Google Shape;504;p35"/>
          <p:cNvSpPr txBox="1">
            <a:spLocks noGrp="1"/>
          </p:cNvSpPr>
          <p:nvPr>
            <p:ph type="ctrTitle" idx="7"/>
          </p:nvPr>
        </p:nvSpPr>
        <p:spPr>
          <a:xfrm>
            <a:off x="2271142" y="3797100"/>
            <a:ext cx="4631100" cy="5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Ide Solusi</a:t>
            </a:r>
            <a:endParaRPr dirty="0"/>
          </a:p>
        </p:txBody>
      </p:sp>
      <p:sp>
        <p:nvSpPr>
          <p:cNvPr id="505" name="Google Shape;505;p35"/>
          <p:cNvSpPr txBox="1">
            <a:spLocks noGrp="1"/>
          </p:cNvSpPr>
          <p:nvPr>
            <p:ph type="title" idx="8"/>
          </p:nvPr>
        </p:nvSpPr>
        <p:spPr>
          <a:xfrm>
            <a:off x="7298050" y="3774175"/>
            <a:ext cx="1125900" cy="9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04</a:t>
            </a:r>
            <a:endParaRPr sz="4800"/>
          </a:p>
        </p:txBody>
      </p:sp>
      <p:sp>
        <p:nvSpPr>
          <p:cNvPr id="506" name="Google Shape;506;p35"/>
          <p:cNvSpPr txBox="1">
            <a:spLocks noGrp="1"/>
          </p:cNvSpPr>
          <p:nvPr>
            <p:ph type="subTitle" idx="1"/>
          </p:nvPr>
        </p:nvSpPr>
        <p:spPr>
          <a:xfrm flipH="1">
            <a:off x="2904564" y="4165950"/>
            <a:ext cx="3997685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id-ID" dirty="0"/>
              <a:t>Teknologi web untuk implementasi tur virtual pada beberapa bidang industri.</a:t>
            </a:r>
            <a:endParaRPr dirty="0"/>
          </a:p>
        </p:txBody>
      </p:sp>
      <p:sp>
        <p:nvSpPr>
          <p:cNvPr id="507" name="Google Shape;507;p35"/>
          <p:cNvSpPr txBox="1">
            <a:spLocks noGrp="1"/>
          </p:cNvSpPr>
          <p:nvPr>
            <p:ph type="subTitle" idx="9"/>
          </p:nvPr>
        </p:nvSpPr>
        <p:spPr>
          <a:xfrm flipH="1">
            <a:off x="3044414" y="3127424"/>
            <a:ext cx="3857762" cy="5010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id-ID" dirty="0"/>
              <a:t>Dibutuhkan “VR” yang lebih mudah diakses dari berbagai perangkat dimanapun dan kapanpun.</a:t>
            </a:r>
            <a:endParaRPr dirty="0"/>
          </a:p>
        </p:txBody>
      </p:sp>
      <p:sp>
        <p:nvSpPr>
          <p:cNvPr id="508" name="Google Shape;508;p35"/>
          <p:cNvSpPr txBox="1">
            <a:spLocks noGrp="1"/>
          </p:cNvSpPr>
          <p:nvPr>
            <p:ph type="subTitle" idx="13"/>
          </p:nvPr>
        </p:nvSpPr>
        <p:spPr>
          <a:xfrm flipH="1">
            <a:off x="2271096" y="2081099"/>
            <a:ext cx="4631154" cy="673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id-ID" dirty="0"/>
              <a:t>Industri properti, pariwisata dan pendidikan kurang cocok untuk implementasi teknologi VR dengan menggunakan gadget.</a:t>
            </a:r>
            <a:endParaRPr dirty="0"/>
          </a:p>
        </p:txBody>
      </p:sp>
      <p:sp>
        <p:nvSpPr>
          <p:cNvPr id="509" name="Google Shape;509;p35"/>
          <p:cNvSpPr txBox="1">
            <a:spLocks noGrp="1"/>
          </p:cNvSpPr>
          <p:nvPr>
            <p:ph type="subTitle" idx="14"/>
          </p:nvPr>
        </p:nvSpPr>
        <p:spPr>
          <a:xfrm flipH="1">
            <a:off x="1968648" y="1034775"/>
            <a:ext cx="4933601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id-ID" dirty="0"/>
              <a:t>Teknologi virtual reality membutuhkan gadget khusus yang harganya tidak murah dan tidak praktis di aplikasikan pada industri tertentu.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26BC96-D496-45BB-97E1-769366FE89C0}"/>
              </a:ext>
            </a:extLst>
          </p:cNvPr>
          <p:cNvSpPr txBox="1"/>
          <p:nvPr/>
        </p:nvSpPr>
        <p:spPr>
          <a:xfrm>
            <a:off x="209259" y="2065870"/>
            <a:ext cx="206178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4000" dirty="0">
                <a:solidFill>
                  <a:schemeClr val="tx1"/>
                </a:solidFill>
                <a:latin typeface="Barlow Semi Condensed SemiBold" panose="020B0604020202020204" charset="0"/>
              </a:rPr>
              <a:t>Latar</a:t>
            </a:r>
          </a:p>
          <a:p>
            <a:r>
              <a:rPr lang="id-ID" sz="4000" dirty="0">
                <a:solidFill>
                  <a:schemeClr val="tx1"/>
                </a:solidFill>
                <a:latin typeface="Barlow Semi Condensed SemiBold" panose="020B0604020202020204" charset="0"/>
              </a:rPr>
              <a:t>Belakang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12F3BC-83F1-4F54-9FC1-657000C216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204" t="-15" r="17524" b="15"/>
          <a:stretch/>
        </p:blipFill>
        <p:spPr>
          <a:xfrm>
            <a:off x="5204284" y="0"/>
            <a:ext cx="3939716" cy="5142708"/>
          </a:xfrm>
          <a:prstGeom prst="rect">
            <a:avLst/>
          </a:prstGeom>
        </p:spPr>
      </p:pic>
      <p:sp>
        <p:nvSpPr>
          <p:cNvPr id="1129" name="Google Shape;1129;p62"/>
          <p:cNvSpPr txBox="1">
            <a:spLocks noGrp="1"/>
          </p:cNvSpPr>
          <p:nvPr>
            <p:ph type="ctrTitle"/>
          </p:nvPr>
        </p:nvSpPr>
        <p:spPr>
          <a:xfrm>
            <a:off x="488373" y="359450"/>
            <a:ext cx="3214200" cy="5560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VR HEADSET</a:t>
            </a:r>
            <a:endParaRPr dirty="0"/>
          </a:p>
        </p:txBody>
      </p:sp>
      <p:sp>
        <p:nvSpPr>
          <p:cNvPr id="1131" name="Google Shape;1131;p62"/>
          <p:cNvSpPr txBox="1">
            <a:spLocks noGrp="1"/>
          </p:cNvSpPr>
          <p:nvPr>
            <p:ph type="subTitle" idx="4294967295"/>
          </p:nvPr>
        </p:nvSpPr>
        <p:spPr>
          <a:xfrm>
            <a:off x="488373" y="2897876"/>
            <a:ext cx="3382800" cy="18153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id-ID" sz="1600" dirty="0">
                <a:solidFill>
                  <a:srgbClr val="434343"/>
                </a:solidFill>
              </a:rPr>
              <a:t>Harga </a:t>
            </a:r>
            <a:r>
              <a:rPr lang="id-ID" sz="1600" i="1" dirty="0">
                <a:solidFill>
                  <a:srgbClr val="434343"/>
                </a:solidFill>
              </a:rPr>
              <a:t>device</a:t>
            </a:r>
            <a:r>
              <a:rPr lang="id-ID" sz="1600" dirty="0">
                <a:solidFill>
                  <a:srgbClr val="434343"/>
                </a:solidFill>
              </a:rPr>
              <a:t> mahal</a:t>
            </a:r>
          </a:p>
          <a:p>
            <a:pPr marL="285750" indent="-285750">
              <a:lnSpc>
                <a:spcPct val="10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id-ID" sz="1600" b="1" dirty="0"/>
              <a:t>Terbatas jarak dan waktu</a:t>
            </a:r>
          </a:p>
          <a:p>
            <a:pPr marL="285750" indent="-285750">
              <a:lnSpc>
                <a:spcPct val="10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id-ID" sz="1600" dirty="0"/>
              <a:t>Membutuhakan banyak </a:t>
            </a:r>
            <a:r>
              <a:rPr lang="id-ID" sz="1600" i="1" dirty="0"/>
              <a:t>device</a:t>
            </a:r>
          </a:p>
          <a:p>
            <a:pPr marL="285750" indent="-285750">
              <a:lnSpc>
                <a:spcPct val="10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id-ID" sz="1600" dirty="0"/>
              <a:t> </a:t>
            </a:r>
            <a:r>
              <a:rPr lang="id-ID" sz="1600" i="1" dirty="0"/>
              <a:t>High maintenance</a:t>
            </a:r>
          </a:p>
          <a:p>
            <a:pPr marL="285750" indent="-285750">
              <a:lnSpc>
                <a:spcPct val="10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endParaRPr lang="id-ID" sz="1600" dirty="0"/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endParaRPr lang="id-ID" sz="1600" dirty="0"/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endParaRPr lang="id-ID" sz="1600" dirty="0">
              <a:solidFill>
                <a:srgbClr val="434343"/>
              </a:solidFill>
            </a:endParaRPr>
          </a:p>
        </p:txBody>
      </p:sp>
      <p:sp>
        <p:nvSpPr>
          <p:cNvPr id="1132" name="Google Shape;1132;p62"/>
          <p:cNvSpPr txBox="1">
            <a:spLocks noGrp="1"/>
          </p:cNvSpPr>
          <p:nvPr>
            <p:ph type="subTitle" idx="4294967295"/>
          </p:nvPr>
        </p:nvSpPr>
        <p:spPr>
          <a:xfrm>
            <a:off x="488373" y="2458351"/>
            <a:ext cx="3382800" cy="455400"/>
          </a:xfrm>
          <a:prstGeom prst="rect">
            <a:avLst/>
          </a:prstGeom>
          <a:solidFill>
            <a:srgbClr val="434343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-ID" sz="1800" dirty="0">
                <a:solidFill>
                  <a:srgbClr val="F3F3F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KEKURANGAN</a:t>
            </a:r>
            <a:endParaRPr sz="1800" dirty="0">
              <a:solidFill>
                <a:srgbClr val="F3F3F3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B18BA7-4AC8-4E0D-8D2C-862BB0975AB6}"/>
              </a:ext>
            </a:extLst>
          </p:cNvPr>
          <p:cNvSpPr txBox="1"/>
          <p:nvPr/>
        </p:nvSpPr>
        <p:spPr>
          <a:xfrm>
            <a:off x="488373" y="1116826"/>
            <a:ext cx="4426527" cy="1025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d-ID" dirty="0">
                <a:latin typeface="Roboto Light" panose="02000000000000000000" pitchFamily="2" charset="0"/>
                <a:ea typeface="Roboto Light" panose="02000000000000000000" pitchFamily="2" charset="0"/>
              </a:rPr>
              <a:t>Teknologi </a:t>
            </a:r>
            <a:r>
              <a:rPr lang="id-ID" i="1" dirty="0">
                <a:latin typeface="Roboto Light" panose="02000000000000000000" pitchFamily="2" charset="0"/>
                <a:ea typeface="Roboto Light" panose="02000000000000000000" pitchFamily="2" charset="0"/>
              </a:rPr>
              <a:t>headset</a:t>
            </a:r>
            <a:r>
              <a:rPr lang="id-ID" dirty="0">
                <a:latin typeface="Roboto Light" panose="02000000000000000000" pitchFamily="2" charset="0"/>
                <a:ea typeface="Roboto Light" panose="02000000000000000000" pitchFamily="2" charset="0"/>
              </a:rPr>
              <a:t> untuk VR sudah sangat canggih. Namun masih memiliki kekurangan, terutama untuk kebutuhan pemasaran digital.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CE98CA-7541-47DD-9223-5ECD1CF79A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096"/>
          <a:stretch/>
        </p:blipFill>
        <p:spPr>
          <a:xfrm>
            <a:off x="4399956" y="1348565"/>
            <a:ext cx="3787324" cy="2659745"/>
          </a:xfrm>
          <a:prstGeom prst="rect">
            <a:avLst/>
          </a:prstGeom>
        </p:spPr>
      </p:pic>
      <p:sp>
        <p:nvSpPr>
          <p:cNvPr id="1096" name="Google Shape;1096;p59"/>
          <p:cNvSpPr txBox="1">
            <a:spLocks noGrp="1"/>
          </p:cNvSpPr>
          <p:nvPr>
            <p:ph type="title"/>
          </p:nvPr>
        </p:nvSpPr>
        <p:spPr>
          <a:xfrm>
            <a:off x="2088610" y="1348565"/>
            <a:ext cx="1811874" cy="714362"/>
          </a:xfrm>
          <a:prstGeom prst="rect">
            <a:avLst/>
          </a:prstGeom>
        </p:spPr>
        <p:txBody>
          <a:bodyPr spcFirstLastPara="1" wrap="square" lIns="0" tIns="0" rIns="7200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VR Tour Berbasis Web</a:t>
            </a:r>
            <a:endParaRPr dirty="0"/>
          </a:p>
        </p:txBody>
      </p:sp>
      <p:sp>
        <p:nvSpPr>
          <p:cNvPr id="1097" name="Google Shape;1097;p59"/>
          <p:cNvSpPr txBox="1">
            <a:spLocks noGrp="1"/>
          </p:cNvSpPr>
          <p:nvPr>
            <p:ph type="subTitle" idx="1"/>
          </p:nvPr>
        </p:nvSpPr>
        <p:spPr>
          <a:xfrm>
            <a:off x="506641" y="2378331"/>
            <a:ext cx="3393844" cy="1637617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285750" lvl="0" indent="-285750" algn="r" rtl="0">
              <a:spcBef>
                <a:spcPts val="0"/>
              </a:spcBef>
              <a:spcAft>
                <a:spcPts val="1600"/>
              </a:spcAft>
              <a:buFont typeface="Wingdings" panose="05000000000000000000" pitchFamily="2" charset="2"/>
              <a:buChar char="q"/>
            </a:pPr>
            <a:r>
              <a:rPr lang="id-ID" sz="1600" dirty="0"/>
              <a:t>Mudah di akses dari berbagai device</a:t>
            </a:r>
          </a:p>
          <a:p>
            <a:pPr marL="285750" lvl="0" indent="-285750" algn="r" rtl="0">
              <a:spcBef>
                <a:spcPts val="0"/>
              </a:spcBef>
              <a:spcAft>
                <a:spcPts val="1600"/>
              </a:spcAft>
              <a:buFont typeface="Wingdings" panose="05000000000000000000" pitchFamily="2" charset="2"/>
              <a:buChar char="q"/>
            </a:pPr>
            <a:r>
              <a:rPr lang="id-ID" sz="1600" dirty="0"/>
              <a:t>Tidak terbatas ruang dan waktu</a:t>
            </a:r>
          </a:p>
          <a:p>
            <a:pPr marL="285750" lvl="0" indent="-285750" algn="r" rtl="0">
              <a:spcBef>
                <a:spcPts val="0"/>
              </a:spcBef>
              <a:spcAft>
                <a:spcPts val="1600"/>
              </a:spcAft>
              <a:buFont typeface="Wingdings" panose="05000000000000000000" pitchFamily="2" charset="2"/>
              <a:buChar char="q"/>
            </a:pPr>
            <a:r>
              <a:rPr lang="id-ID" sz="1600" dirty="0"/>
              <a:t>Dapat disisipkan pada website atau aplikasi</a:t>
            </a:r>
            <a:endParaRPr sz="1600" dirty="0"/>
          </a:p>
        </p:txBody>
      </p:sp>
      <p:grpSp>
        <p:nvGrpSpPr>
          <p:cNvPr id="1098" name="Google Shape;1098;p59"/>
          <p:cNvGrpSpPr/>
          <p:nvPr/>
        </p:nvGrpSpPr>
        <p:grpSpPr>
          <a:xfrm rot="16200000" flipH="1">
            <a:off x="4722243" y="533283"/>
            <a:ext cx="3125556" cy="4297885"/>
            <a:chOff x="1835466" y="929768"/>
            <a:chExt cx="2388300" cy="3284100"/>
          </a:xfrm>
        </p:grpSpPr>
        <p:sp>
          <p:nvSpPr>
            <p:cNvPr id="1099" name="Google Shape;1099;p59"/>
            <p:cNvSpPr/>
            <p:nvPr/>
          </p:nvSpPr>
          <p:spPr>
            <a:xfrm>
              <a:off x="1835466" y="929768"/>
              <a:ext cx="2388300" cy="3284100"/>
            </a:xfrm>
            <a:prstGeom prst="roundRect">
              <a:avLst>
                <a:gd name="adj" fmla="val 4846"/>
              </a:avLst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0" name="Google Shape;1100;p59"/>
            <p:cNvSpPr/>
            <p:nvPr/>
          </p:nvSpPr>
          <p:spPr>
            <a:xfrm>
              <a:off x="2010540" y="1124747"/>
              <a:ext cx="2038200" cy="2909100"/>
            </a:xfrm>
            <a:prstGeom prst="rect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9"/>
            <p:cNvSpPr/>
            <p:nvPr/>
          </p:nvSpPr>
          <p:spPr>
            <a:xfrm>
              <a:off x="2947422" y="4067543"/>
              <a:ext cx="164400" cy="975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46"/>
          <p:cNvSpPr txBox="1">
            <a:spLocks noGrp="1"/>
          </p:cNvSpPr>
          <p:nvPr>
            <p:ph type="ctrTitle"/>
          </p:nvPr>
        </p:nvSpPr>
        <p:spPr>
          <a:xfrm>
            <a:off x="720050" y="359450"/>
            <a:ext cx="32142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Arsitektur</a:t>
            </a:r>
            <a:br>
              <a:rPr lang="id-ID" dirty="0"/>
            </a:br>
            <a:r>
              <a:rPr lang="id-ID" dirty="0"/>
              <a:t>Aplikasi</a:t>
            </a:r>
            <a:endParaRPr sz="2400" dirty="0"/>
          </a:p>
        </p:txBody>
      </p:sp>
      <p:sp>
        <p:nvSpPr>
          <p:cNvPr id="645" name="Google Shape;645;p46"/>
          <p:cNvSpPr/>
          <p:nvPr/>
        </p:nvSpPr>
        <p:spPr>
          <a:xfrm>
            <a:off x="1714499" y="2059950"/>
            <a:ext cx="1652155" cy="5118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400" dirty="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Main Apps</a:t>
            </a:r>
            <a:endParaRPr sz="2400" dirty="0">
              <a:solidFill>
                <a:srgbClr val="F3F3F3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646" name="Google Shape;646;p46"/>
          <p:cNvSpPr/>
          <p:nvPr/>
        </p:nvSpPr>
        <p:spPr>
          <a:xfrm>
            <a:off x="5501618" y="3293794"/>
            <a:ext cx="2193220" cy="5118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400" dirty="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Content Config</a:t>
            </a:r>
            <a:endParaRPr sz="2400" dirty="0">
              <a:solidFill>
                <a:srgbClr val="F3F3F3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647" name="Google Shape;647;p46"/>
          <p:cNvSpPr txBox="1"/>
          <p:nvPr/>
        </p:nvSpPr>
        <p:spPr>
          <a:xfrm>
            <a:off x="1206582" y="3178952"/>
            <a:ext cx="2685601" cy="872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228600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id-ID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Code-code yang bertugas untuk menjalankan aplikasi secara  keseluruhan.</a:t>
            </a:r>
            <a:endParaRPr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648" name="Google Shape;648;p46"/>
          <p:cNvSpPr txBox="1"/>
          <p:nvPr/>
        </p:nvSpPr>
        <p:spPr>
          <a:xfrm>
            <a:off x="5121148" y="1778865"/>
            <a:ext cx="2954160" cy="846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id-ID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Menyimpan pengaturan konten dalam bentuk file JSON. </a:t>
            </a:r>
            <a:endParaRPr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649" name="Google Shape;649;p46"/>
          <p:cNvCxnSpPr>
            <a:cxnSpLocks/>
            <a:stCxn id="645" idx="2"/>
          </p:cNvCxnSpPr>
          <p:nvPr/>
        </p:nvCxnSpPr>
        <p:spPr>
          <a:xfrm>
            <a:off x="2540577" y="2571750"/>
            <a:ext cx="8806" cy="682907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650" name="Google Shape;650;p46"/>
          <p:cNvCxnSpPr>
            <a:cxnSpLocks/>
            <a:stCxn id="646" idx="0"/>
            <a:endCxn id="648" idx="2"/>
          </p:cNvCxnSpPr>
          <p:nvPr/>
        </p:nvCxnSpPr>
        <p:spPr>
          <a:xfrm flipV="1">
            <a:off x="6598228" y="2625724"/>
            <a:ext cx="0" cy="66807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FEF3C8C7-1DA7-49AE-BD89-996521C3A249}"/>
              </a:ext>
            </a:extLst>
          </p:cNvPr>
          <p:cNvGrpSpPr/>
          <p:nvPr/>
        </p:nvGrpSpPr>
        <p:grpSpPr>
          <a:xfrm>
            <a:off x="932817" y="2933867"/>
            <a:ext cx="6960810" cy="0"/>
            <a:chOff x="932817" y="2933867"/>
            <a:chExt cx="6960810" cy="0"/>
          </a:xfrm>
        </p:grpSpPr>
        <p:cxnSp>
          <p:nvCxnSpPr>
            <p:cNvPr id="644" name="Google Shape;644;p46"/>
            <p:cNvCxnSpPr>
              <a:cxnSpLocks/>
            </p:cNvCxnSpPr>
            <p:nvPr/>
          </p:nvCxnSpPr>
          <p:spPr>
            <a:xfrm>
              <a:off x="932817" y="2933867"/>
              <a:ext cx="6808410" cy="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cxnSp>
          <p:nvCxnSpPr>
            <p:cNvPr id="12" name="Google Shape;644;p46">
              <a:extLst>
                <a:ext uri="{FF2B5EF4-FFF2-40B4-BE49-F238E27FC236}">
                  <a16:creationId xmlns:a16="http://schemas.microsoft.com/office/drawing/2014/main" id="{FAF46961-5AC1-472C-A670-FF289884B9D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85217" y="2933867"/>
              <a:ext cx="6808410" cy="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39"/>
          <p:cNvSpPr txBox="1">
            <a:spLocks noGrp="1"/>
          </p:cNvSpPr>
          <p:nvPr>
            <p:ph type="title"/>
          </p:nvPr>
        </p:nvSpPr>
        <p:spPr>
          <a:xfrm>
            <a:off x="345976" y="154000"/>
            <a:ext cx="4357793" cy="12591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id-ID" sz="4000" dirty="0"/>
              <a:t>Spesifikasi</a:t>
            </a:r>
            <a:br>
              <a:rPr lang="id-ID" sz="4000" dirty="0"/>
            </a:br>
            <a:r>
              <a:rPr lang="id-ID" sz="4000" dirty="0"/>
              <a:t>Foto Sebagai Konten</a:t>
            </a:r>
            <a:endParaRPr sz="4000" dirty="0"/>
          </a:p>
        </p:txBody>
      </p:sp>
      <p:sp>
        <p:nvSpPr>
          <p:cNvPr id="535" name="Google Shape;535;p39"/>
          <p:cNvSpPr txBox="1">
            <a:spLocks noGrp="1"/>
          </p:cNvSpPr>
          <p:nvPr>
            <p:ph type="subTitle" idx="1"/>
          </p:nvPr>
        </p:nvSpPr>
        <p:spPr>
          <a:xfrm>
            <a:off x="345976" y="1813805"/>
            <a:ext cx="4357792" cy="9449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id-ID" sz="1600" dirty="0"/>
              <a:t>Seperti aplikasi virtual tourpada umumnya, virtual tour berbasis web ini pun menjadikan foto 360 sebagai bagian utama dari keseluruhan fitur yang disediakan.</a:t>
            </a:r>
            <a:endParaRPr sz="1600" dirty="0"/>
          </a:p>
        </p:txBody>
      </p:sp>
      <p:pic>
        <p:nvPicPr>
          <p:cNvPr id="536" name="Google Shape;536;p39"/>
          <p:cNvPicPr preferRelativeResize="0"/>
          <p:nvPr/>
        </p:nvPicPr>
        <p:blipFill rotWithShape="1">
          <a:blip r:embed="rId3">
            <a:alphaModFix/>
          </a:blip>
          <a:srcRect l="16348" r="12355"/>
          <a:stretch/>
        </p:blipFill>
        <p:spPr>
          <a:xfrm>
            <a:off x="6697975" y="-25"/>
            <a:ext cx="2446030" cy="514350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4AD38B-3F93-4026-96DF-15B6699B5C50}"/>
              </a:ext>
            </a:extLst>
          </p:cNvPr>
          <p:cNvSpPr txBox="1"/>
          <p:nvPr/>
        </p:nvSpPr>
        <p:spPr>
          <a:xfrm>
            <a:off x="345976" y="2972391"/>
            <a:ext cx="2816797" cy="702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id-ID" dirty="0">
                <a:latin typeface="Roboto Condensed" panose="02000000000000000000" pitchFamily="2" charset="0"/>
                <a:ea typeface="Roboto Condensed" panose="02000000000000000000" pitchFamily="2" charset="0"/>
              </a:rPr>
              <a:t>Dimensi minimal 3840x1920 pixel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id-ID" dirty="0">
                <a:latin typeface="Roboto Condensed" panose="02000000000000000000" pitchFamily="2" charset="0"/>
                <a:ea typeface="Roboto Condensed" panose="02000000000000000000" pitchFamily="2" charset="0"/>
              </a:rPr>
              <a:t>Rekomendasi resolusi 72 dpi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48"/>
          <p:cNvSpPr txBox="1">
            <a:spLocks noGrp="1"/>
          </p:cNvSpPr>
          <p:nvPr>
            <p:ph type="title"/>
          </p:nvPr>
        </p:nvSpPr>
        <p:spPr>
          <a:xfrm>
            <a:off x="2610183" y="0"/>
            <a:ext cx="3923632" cy="5638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800" dirty="0"/>
              <a:t>TAMPILAN ANTARMUKA</a:t>
            </a:r>
            <a:endParaRPr sz="2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B78AF6-3BF3-40B3-91E0-6F567A515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327" y="646731"/>
            <a:ext cx="8063345" cy="39195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3AE9A16-702C-4F7F-A9F5-71B49228C99C}"/>
              </a:ext>
            </a:extLst>
          </p:cNvPr>
          <p:cNvSpPr txBox="1"/>
          <p:nvPr/>
        </p:nvSpPr>
        <p:spPr>
          <a:xfrm>
            <a:off x="3011316" y="4607574"/>
            <a:ext cx="29674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latin typeface="Roboto Condensed" panose="02000000000000000000" pitchFamily="2" charset="0"/>
                <a:ea typeface="Roboto Condensed" panose="02000000000000000000" pitchFamily="2" charset="0"/>
              </a:rPr>
              <a:t>Contoh penerapan pada bidang properti.</a:t>
            </a:r>
          </a:p>
          <a:p>
            <a:r>
              <a:rPr lang="id-ID" dirty="0">
                <a:latin typeface="Roboto Condensed" panose="02000000000000000000" pitchFamily="2" charset="0"/>
                <a:ea typeface="Roboto Condensed" panose="02000000000000000000" pitchFamily="2" charset="0"/>
              </a:rPr>
              <a:t>Link: sukagitu.com/vrweb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48"/>
          <p:cNvSpPr txBox="1">
            <a:spLocks noGrp="1"/>
          </p:cNvSpPr>
          <p:nvPr>
            <p:ph type="title"/>
          </p:nvPr>
        </p:nvSpPr>
        <p:spPr>
          <a:xfrm>
            <a:off x="2610183" y="0"/>
            <a:ext cx="3923632" cy="5638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800" dirty="0"/>
              <a:t>TAMPILAN ANTARMUKA</a:t>
            </a:r>
            <a:endParaRPr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AE9A16-702C-4F7F-A9F5-71B49228C99C}"/>
              </a:ext>
            </a:extLst>
          </p:cNvPr>
          <p:cNvSpPr txBox="1"/>
          <p:nvPr/>
        </p:nvSpPr>
        <p:spPr>
          <a:xfrm>
            <a:off x="3011316" y="4607574"/>
            <a:ext cx="323037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latin typeface="Roboto Condensed" panose="02000000000000000000" pitchFamily="2" charset="0"/>
                <a:ea typeface="Roboto Condensed" panose="02000000000000000000" pitchFamily="2" charset="0"/>
              </a:rPr>
              <a:t>Contoh penerapan pada bisnis pendidikan.</a:t>
            </a:r>
          </a:p>
          <a:p>
            <a:r>
              <a:rPr lang="id-ID" sz="12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Link: kumonmalaysia.com/360/360-classroom.php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CE8059-4EE8-439E-8118-1F5BA32E05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09" r="5909"/>
          <a:stretch/>
        </p:blipFill>
        <p:spPr>
          <a:xfrm>
            <a:off x="540326" y="597870"/>
            <a:ext cx="8063345" cy="400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248796"/>
      </p:ext>
    </p:extLst>
  </p:cSld>
  <p:clrMapOvr>
    <a:masterClrMapping/>
  </p:clrMapOvr>
</p:sld>
</file>

<file path=ppt/theme/theme1.xml><?xml version="1.0" encoding="utf-8"?>
<a:theme xmlns:a="http://schemas.openxmlformats.org/drawingml/2006/main" name="Annual Report General by Slidesgo">
  <a:themeElements>
    <a:clrScheme name="Simple Light">
      <a:dk1>
        <a:srgbClr val="434343"/>
      </a:dk1>
      <a:lt1>
        <a:srgbClr val="666666"/>
      </a:lt1>
      <a:dk2>
        <a:srgbClr val="999999"/>
      </a:dk2>
      <a:lt2>
        <a:srgbClr val="CCCCCC"/>
      </a:lt2>
      <a:accent1>
        <a:srgbClr val="F3F3F3"/>
      </a:accent1>
      <a:accent2>
        <a:srgbClr val="434343"/>
      </a:accent2>
      <a:accent3>
        <a:srgbClr val="666666"/>
      </a:accent3>
      <a:accent4>
        <a:srgbClr val="999999"/>
      </a:accent4>
      <a:accent5>
        <a:srgbClr val="F3F3F3"/>
      </a:accent5>
      <a:accent6>
        <a:srgbClr val="434343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345</Words>
  <Application>Microsoft Office PowerPoint</Application>
  <PresentationFormat>On-screen Show (16:9)</PresentationFormat>
  <Paragraphs>61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8" baseType="lpstr">
      <vt:lpstr>Barlow Semi Condensed</vt:lpstr>
      <vt:lpstr>Roboto</vt:lpstr>
      <vt:lpstr>Barlow Semi Condensed Medium</vt:lpstr>
      <vt:lpstr>Arial</vt:lpstr>
      <vt:lpstr>Wingdings</vt:lpstr>
      <vt:lpstr>Roboto Condensed</vt:lpstr>
      <vt:lpstr>Roboto Medium</vt:lpstr>
      <vt:lpstr>Fira Sans Extra Condensed Medium</vt:lpstr>
      <vt:lpstr>Bahiana</vt:lpstr>
      <vt:lpstr>Roboto Light</vt:lpstr>
      <vt:lpstr>Proxima Nova Semibold</vt:lpstr>
      <vt:lpstr>Roboto Condensed Light</vt:lpstr>
      <vt:lpstr>Proxima Nova</vt:lpstr>
      <vt:lpstr>Barlow Semi Condensed SemiBold</vt:lpstr>
      <vt:lpstr>Annual Report General by Slidesgo</vt:lpstr>
      <vt:lpstr>Slidesgo Final Pages</vt:lpstr>
      <vt:lpstr>Virtual Tour Berbasis Web dengan ReactJS untuk Kebutuhan Pemasaran</vt:lpstr>
      <vt:lpstr>YOGI PRASETYA</vt:lpstr>
      <vt:lpstr>Kurang “FIT” untuk Beberapa Industri</vt:lpstr>
      <vt:lpstr>VR HEADSET</vt:lpstr>
      <vt:lpstr>VR Tour Berbasis Web</vt:lpstr>
      <vt:lpstr>Arsitektur Aplikasi</vt:lpstr>
      <vt:lpstr>Spesifikasi Foto Sebagai Konten</vt:lpstr>
      <vt:lpstr>TAMPILAN ANTARMUKA</vt:lpstr>
      <vt:lpstr>TAMPILAN ANTARMUKA</vt:lpstr>
      <vt:lpstr>TAMPILAN ANTARMUKA</vt:lpstr>
      <vt:lpstr>Kesimpulan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Virtual Tour Berbasis Web dengan ReactJS untuk Kebutuhan Pemasaran</dc:title>
  <dc:creator>yogip</dc:creator>
  <cp:lastModifiedBy>yogiprsetya@gmail.com</cp:lastModifiedBy>
  <cp:revision>16</cp:revision>
  <dcterms:modified xsi:type="dcterms:W3CDTF">2020-05-28T05:11:37Z</dcterms:modified>
</cp:coreProperties>
</file>